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48" r:id="rId1"/>
  </p:sldMasterIdLst>
  <p:notesMasterIdLst>
    <p:notesMasterId r:id="rId3"/>
  </p:notesMasterIdLst>
  <p:sldIdLst>
    <p:sldId id="266" r:id="rId2"/>
  </p:sldIdLst>
  <p:sldSz cx="18288000" cy="10287000"/>
  <p:notesSz cx="7010400" cy="9296400"/>
  <p:embeddedFontLst>
    <p:embeddedFont>
      <p:font typeface="Kanit SemiBold" panose="020B0604020202020204" charset="-34"/>
      <p:regular r:id="rId4"/>
      <p:bold r:id="rId5"/>
      <p:italic r:id="rId6"/>
      <p:boldItalic r:id="rId7"/>
    </p:embeddedFont>
    <p:embeddedFont>
      <p:font typeface="Inter" panose="020B0604020202020204" charset="0"/>
      <p:regular r:id="rId8"/>
      <p:bold r:id="rId9"/>
    </p:embeddedFont>
    <p:embeddedFont>
      <p:font typeface="Kanit" panose="020B0604020202020204" charset="-34"/>
      <p:regular r:id="rId10"/>
      <p:bold r:id="rId11"/>
      <p:italic r:id="rId12"/>
      <p:boldItalic r:id="rId13"/>
    </p:embeddedFon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custDataLst>
    <p:tags r:id="rId18"/>
  </p:custData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pos="589" userDrawn="1">
          <p15:clr>
            <a:srgbClr val="9AA0A6"/>
          </p15:clr>
        </p15:guide>
        <p15:guide id="2" pos="5760">
          <p15:clr>
            <a:srgbClr val="9AA0A6"/>
          </p15:clr>
        </p15:guide>
        <p15:guide id="3" pos="10976" userDrawn="1">
          <p15:clr>
            <a:srgbClr val="9AA0A6"/>
          </p15:clr>
        </p15:guide>
        <p15:guide id="4" orient="horz" pos="564" userDrawn="1">
          <p15:clr>
            <a:srgbClr val="9AA0A6"/>
          </p15:clr>
        </p15:guide>
        <p15:guide id="5" orient="horz" pos="5871" userDrawn="1">
          <p15:clr>
            <a:srgbClr val="9AA0A6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54" roundtripDataSignature="AMtx7mh4TPr7Fg8jaJYHkQtIJb3bN3zSvg==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3C67435-ECCB-3D51-045A-E8EDFAE9F5AB}" name="scott lower" initials="sl" userId="cb5225fd5e962ccd" providerId="Windows Liv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ubilay Yildirim PPE" initials="KYP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A396D"/>
    <a:srgbClr val="D9ECFF"/>
    <a:srgbClr val="C1E0FF"/>
    <a:srgbClr val="D8ECE6"/>
    <a:srgbClr val="77FCDB"/>
    <a:srgbClr val="92C8B9"/>
    <a:srgbClr val="4E9C85"/>
    <a:srgbClr val="ED9661"/>
    <a:srgbClr val="FFFFFF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136" autoAdjust="0"/>
    <p:restoredTop sz="98975" autoAdjust="0"/>
  </p:normalViewPr>
  <p:slideViewPr>
    <p:cSldViewPr snapToGrid="0" showGuides="1">
      <p:cViewPr>
        <p:scale>
          <a:sx n="67" d="100"/>
          <a:sy n="67" d="100"/>
        </p:scale>
        <p:origin x="-240" y="-24"/>
      </p:cViewPr>
      <p:guideLst>
        <p:guide orient="horz" pos="564"/>
        <p:guide orient="horz" pos="5871"/>
        <p:guide pos="589"/>
        <p:guide pos="5760"/>
        <p:guide pos="1097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00" d="100"/>
        <a:sy n="100" d="100"/>
      </p:scale>
      <p:origin x="0" y="-767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font" Target="fonts/font10.fntdata"/><Relationship Id="rId18" Type="http://schemas.openxmlformats.org/officeDocument/2006/relationships/tags" Target="tags/tag1.xml"/><Relationship Id="rId3" Type="http://schemas.openxmlformats.org/officeDocument/2006/relationships/notesMaster" Target="notesMasters/notesMaster1.xml"/><Relationship Id="rId55" Type="http://schemas.openxmlformats.org/officeDocument/2006/relationships/commentAuthors" Target="commentAuthors.xml"/><Relationship Id="rId7" Type="http://schemas.openxmlformats.org/officeDocument/2006/relationships/font" Target="fonts/font4.fntdata"/><Relationship Id="rId12" Type="http://schemas.openxmlformats.org/officeDocument/2006/relationships/font" Target="fonts/font9.fntdata"/><Relationship Id="rId17" Type="http://schemas.openxmlformats.org/officeDocument/2006/relationships/font" Target="fonts/font14.fntdata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13.fntdata"/><Relationship Id="rId54" Type="http://customschemas.google.com/relationships/presentationmetadata" Target="NUL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8" Type="http://schemas.openxmlformats.org/officeDocument/2006/relationships/theme" Target="theme/theme1.xml"/><Relationship Id="rId5" Type="http://schemas.openxmlformats.org/officeDocument/2006/relationships/font" Target="fonts/font2.fntdata"/><Relationship Id="rId15" Type="http://schemas.openxmlformats.org/officeDocument/2006/relationships/font" Target="fonts/font12.fntdata"/><Relationship Id="rId57" Type="http://schemas.openxmlformats.org/officeDocument/2006/relationships/viewProps" Target="viewProps.xml"/><Relationship Id="rId10" Type="http://schemas.openxmlformats.org/officeDocument/2006/relationships/font" Target="fonts/font7.fntdata"/><Relationship Id="rId60" Type="http://schemas.microsoft.com/office/2018/10/relationships/authors" Target="authors.xml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font" Target="fonts/font11.fntdata"/><Relationship Id="rId56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1"/>
            <a:ext cx="3037840" cy="466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12" tIns="46543" rIns="93112" bIns="46543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970939" y="1"/>
            <a:ext cx="3037840" cy="466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12" tIns="46543" rIns="93112" bIns="46543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701040" y="4473893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12" tIns="46543" rIns="93112" bIns="46543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829969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12" tIns="46543" rIns="93112" bIns="46543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970939" y="8829969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12" tIns="46543" rIns="93112" bIns="46543" anchor="b" anchorCtr="0">
            <a:noAutofit/>
          </a:bodyPr>
          <a:lstStyle/>
          <a:p>
            <a:pPr algn="r">
              <a:buSzPts val="1200"/>
            </a:pPr>
            <a:fld id="{00000000-1234-1234-1234-123412341234}" type="slidenum">
              <a:rPr lang="en-US" sz="120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SzPts val="1200"/>
              </a:pPr>
              <a:t>‹#›</a:t>
            </a:fld>
            <a:endParaRPr lang="en-US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9165698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6" name="Google Shape;526;p18:notes"/>
          <p:cNvSpPr txBox="1">
            <a:spLocks noGrp="1"/>
          </p:cNvSpPr>
          <p:nvPr>
            <p:ph type="body" idx="1"/>
          </p:nvPr>
        </p:nvSpPr>
        <p:spPr>
          <a:xfrm>
            <a:off x="701041" y="4473893"/>
            <a:ext cx="5608340" cy="36603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12" tIns="46543" rIns="93112" bIns="46543" anchor="t" anchorCtr="0">
            <a:noAutofit/>
          </a:bodyPr>
          <a:lstStyle/>
          <a:p>
            <a:pPr marL="0" indent="0"/>
            <a:endParaRPr dirty="0"/>
          </a:p>
        </p:txBody>
      </p:sp>
      <p:sp>
        <p:nvSpPr>
          <p:cNvPr id="527" name="Google Shape;527;p18:notes"/>
          <p:cNvSpPr txBox="1">
            <a:spLocks noGrp="1"/>
          </p:cNvSpPr>
          <p:nvPr>
            <p:ph type="sldNum" idx="12"/>
          </p:nvPr>
        </p:nvSpPr>
        <p:spPr>
          <a:xfrm>
            <a:off x="3970940" y="8829969"/>
            <a:ext cx="3037801" cy="466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12" tIns="46543" rIns="93112" bIns="46543" anchor="b" anchorCtr="0">
            <a:noAutofit/>
          </a:bodyPr>
          <a:lstStyle/>
          <a:p>
            <a:pPr algn="r">
              <a:buSzPts val="1400"/>
            </a:pPr>
            <a:fld id="{00000000-1234-1234-1234-123412341234}" type="slidenum">
              <a:rPr lang="en-US"/>
              <a:pPr algn="r">
                <a:buSzPts val="1400"/>
              </a:pPr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plate">
  <p:cSld name="Template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o not remove" hidden="1">
            <a:extLst>
              <a:ext uri="{FF2B5EF4-FFF2-40B4-BE49-F238E27FC236}">
                <a16:creationId xmlns:a16="http://schemas.microsoft.com/office/drawing/2014/main" xmlns="" id="{93ABD580-B954-439D-9F01-4D5C977B8F62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Google Shape;20;p25"/>
          <p:cNvSpPr txBox="1">
            <a:spLocks noGrp="1"/>
          </p:cNvSpPr>
          <p:nvPr>
            <p:ph type="title"/>
          </p:nvPr>
        </p:nvSpPr>
        <p:spPr>
          <a:xfrm>
            <a:off x="457199" y="425558"/>
            <a:ext cx="17373600" cy="118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4_Cover">
  <p:cSld name="4_Cover">
    <p:bg>
      <p:bgPr>
        <a:solidFill>
          <a:schemeClr val="lt1"/>
        </a:solidFill>
        <a:effectLst/>
      </p:bgPr>
    </p:bg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9"/>
          <p:cNvSpPr>
            <a:spLocks noGrp="1"/>
          </p:cNvSpPr>
          <p:nvPr>
            <p:ph type="pic" idx="2"/>
          </p:nvPr>
        </p:nvSpPr>
        <p:spPr>
          <a:xfrm>
            <a:off x="0" y="0"/>
            <a:ext cx="10115700" cy="10287000"/>
          </a:xfrm>
          <a:prstGeom prst="rect">
            <a:avLst/>
          </a:prstGeom>
          <a:noFill/>
          <a:ln>
            <a:noFill/>
          </a:ln>
        </p:spPr>
      </p:sp>
      <p:pic>
        <p:nvPicPr>
          <p:cNvPr id="36" name="Google Shape;36;p2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19056" y="-3"/>
            <a:ext cx="6776190" cy="4354831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29"/>
          <p:cNvSpPr/>
          <p:nvPr/>
        </p:nvSpPr>
        <p:spPr>
          <a:xfrm>
            <a:off x="3778147" y="-4"/>
            <a:ext cx="14509851" cy="10306052"/>
          </a:xfrm>
          <a:custGeom>
            <a:avLst/>
            <a:gdLst/>
            <a:ahLst/>
            <a:cxnLst/>
            <a:rect l="l" t="t" r="r" b="b"/>
            <a:pathLst>
              <a:path w="9673234" h="6870701" extrusionOk="0">
                <a:moveTo>
                  <a:pt x="666545" y="0"/>
                </a:moveTo>
                <a:lnTo>
                  <a:pt x="666549" y="2"/>
                </a:lnTo>
                <a:lnTo>
                  <a:pt x="769280" y="2"/>
                </a:lnTo>
                <a:lnTo>
                  <a:pt x="769280" y="3"/>
                </a:lnTo>
                <a:lnTo>
                  <a:pt x="787193" y="3"/>
                </a:lnTo>
                <a:lnTo>
                  <a:pt x="787196" y="4"/>
                </a:lnTo>
                <a:lnTo>
                  <a:pt x="8244374" y="4"/>
                </a:lnTo>
                <a:lnTo>
                  <a:pt x="8244374" y="0"/>
                </a:lnTo>
                <a:lnTo>
                  <a:pt x="9673234" y="0"/>
                </a:lnTo>
                <a:lnTo>
                  <a:pt x="9673234" y="6870701"/>
                </a:lnTo>
                <a:lnTo>
                  <a:pt x="8679587" y="6870701"/>
                </a:lnTo>
                <a:lnTo>
                  <a:pt x="8244374" y="6870701"/>
                </a:lnTo>
                <a:lnTo>
                  <a:pt x="5109355" y="6870701"/>
                </a:lnTo>
                <a:lnTo>
                  <a:pt x="5101139" y="6858003"/>
                </a:lnTo>
                <a:lnTo>
                  <a:pt x="5038551" y="6858003"/>
                </a:lnTo>
                <a:lnTo>
                  <a:pt x="4904899" y="6757009"/>
                </a:lnTo>
                <a:cubicBezTo>
                  <a:pt x="3911188" y="5951837"/>
                  <a:pt x="3281820" y="4760061"/>
                  <a:pt x="2674396" y="3544998"/>
                </a:cubicBezTo>
                <a:lnTo>
                  <a:pt x="2295444" y="2790099"/>
                </a:lnTo>
                <a:lnTo>
                  <a:pt x="2242580" y="2684788"/>
                </a:lnTo>
                <a:lnTo>
                  <a:pt x="2191887" y="2586866"/>
                </a:lnTo>
                <a:lnTo>
                  <a:pt x="1907626" y="2054457"/>
                </a:lnTo>
                <a:lnTo>
                  <a:pt x="1793761" y="1851615"/>
                </a:lnTo>
                <a:lnTo>
                  <a:pt x="1696963" y="1685304"/>
                </a:lnTo>
                <a:lnTo>
                  <a:pt x="1546311" y="1440033"/>
                </a:lnTo>
                <a:lnTo>
                  <a:pt x="1448113" y="1285310"/>
                </a:lnTo>
                <a:lnTo>
                  <a:pt x="1272961" y="1030733"/>
                </a:lnTo>
                <a:lnTo>
                  <a:pt x="1211338" y="943252"/>
                </a:lnTo>
                <a:lnTo>
                  <a:pt x="1152787" y="864848"/>
                </a:lnTo>
                <a:lnTo>
                  <a:pt x="953053" y="611484"/>
                </a:lnTo>
                <a:lnTo>
                  <a:pt x="848818" y="486514"/>
                </a:lnTo>
                <a:lnTo>
                  <a:pt x="795625" y="426441"/>
                </a:lnTo>
                <a:lnTo>
                  <a:pt x="575696" y="193410"/>
                </a:lnTo>
                <a:lnTo>
                  <a:pt x="575563" y="193273"/>
                </a:lnTo>
                <a:lnTo>
                  <a:pt x="368533" y="3"/>
                </a:lnTo>
                <a:lnTo>
                  <a:pt x="368536" y="3"/>
                </a:lnTo>
                <a:lnTo>
                  <a:pt x="368534" y="2"/>
                </a:lnTo>
                <a:lnTo>
                  <a:pt x="413173" y="1"/>
                </a:lnTo>
                <a:lnTo>
                  <a:pt x="368533" y="1"/>
                </a:lnTo>
                <a:lnTo>
                  <a:pt x="368534" y="2"/>
                </a:lnTo>
                <a:lnTo>
                  <a:pt x="0" y="1"/>
                </a:lnTo>
                <a:close/>
              </a:path>
            </a:pathLst>
          </a:custGeom>
          <a:solidFill>
            <a:schemeClr val="lt1">
              <a:alpha val="94509"/>
            </a:schemeClr>
          </a:solidFill>
          <a:ln>
            <a:noFill/>
          </a:ln>
        </p:spPr>
        <p:txBody>
          <a:bodyPr spcFirstLastPara="1" wrap="square" lIns="137150" tIns="68550" rIns="137150" bIns="685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endParaRPr sz="27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" name="Google Shape;38;p29"/>
          <p:cNvSpPr/>
          <p:nvPr/>
        </p:nvSpPr>
        <p:spPr>
          <a:xfrm rot="10800000" flipH="1">
            <a:off x="4471797" y="645051"/>
            <a:ext cx="10727184" cy="9641949"/>
          </a:xfrm>
          <a:custGeom>
            <a:avLst/>
            <a:gdLst/>
            <a:ahLst/>
            <a:cxnLst/>
            <a:rect l="l" t="t" r="r" b="b"/>
            <a:pathLst>
              <a:path w="7151456" h="6427966" extrusionOk="0">
                <a:moveTo>
                  <a:pt x="5383349" y="0"/>
                </a:moveTo>
                <a:lnTo>
                  <a:pt x="6009675" y="1"/>
                </a:lnTo>
                <a:lnTo>
                  <a:pt x="6009677" y="0"/>
                </a:lnTo>
                <a:lnTo>
                  <a:pt x="7151456" y="0"/>
                </a:lnTo>
                <a:lnTo>
                  <a:pt x="7007495" y="42214"/>
                </a:lnTo>
                <a:cubicBezTo>
                  <a:pt x="5668897" y="496705"/>
                  <a:pt x="4687212" y="1462439"/>
                  <a:pt x="3782528" y="2538471"/>
                </a:cubicBezTo>
                <a:lnTo>
                  <a:pt x="3399139" y="3005986"/>
                </a:lnTo>
                <a:lnTo>
                  <a:pt x="3671007" y="2513657"/>
                </a:lnTo>
                <a:cubicBezTo>
                  <a:pt x="4226441" y="1536306"/>
                  <a:pt x="4858420" y="634529"/>
                  <a:pt x="5845196" y="83046"/>
                </a:cubicBezTo>
                <a:lnTo>
                  <a:pt x="6004766" y="2480"/>
                </a:lnTo>
                <a:lnTo>
                  <a:pt x="5845195" y="83046"/>
                </a:lnTo>
                <a:cubicBezTo>
                  <a:pt x="4858419" y="634529"/>
                  <a:pt x="4226440" y="1536306"/>
                  <a:pt x="3671006" y="2513657"/>
                </a:cubicBezTo>
                <a:lnTo>
                  <a:pt x="3399135" y="3005990"/>
                </a:lnTo>
                <a:lnTo>
                  <a:pt x="3335308" y="3083822"/>
                </a:lnTo>
                <a:cubicBezTo>
                  <a:pt x="2374617" y="4277289"/>
                  <a:pt x="1449548" y="5521777"/>
                  <a:pt x="204215" y="6307519"/>
                </a:cubicBezTo>
                <a:lnTo>
                  <a:pt x="0" y="6427966"/>
                </a:lnTo>
                <a:lnTo>
                  <a:pt x="109760" y="6312632"/>
                </a:lnTo>
                <a:cubicBezTo>
                  <a:pt x="891386" y="5457192"/>
                  <a:pt x="1444547" y="4376183"/>
                  <a:pt x="2015764" y="3313004"/>
                </a:cubicBezTo>
                <a:lnTo>
                  <a:pt x="2121659" y="3118140"/>
                </a:lnTo>
                <a:lnTo>
                  <a:pt x="2435951" y="2729558"/>
                </a:lnTo>
                <a:cubicBezTo>
                  <a:pt x="3270532" y="1711650"/>
                  <a:pt x="4146145" y="752516"/>
                  <a:pt x="5228925" y="90132"/>
                </a:cubicBezTo>
                <a:close/>
              </a:path>
            </a:pathLst>
          </a:custGeom>
          <a:solidFill>
            <a:schemeClr val="accent1">
              <a:alpha val="80784"/>
            </a:schemeClr>
          </a:solidFill>
          <a:ln>
            <a:noFill/>
          </a:ln>
        </p:spPr>
        <p:txBody>
          <a:bodyPr spcFirstLastPara="1" wrap="square" lIns="137150" tIns="68550" rIns="137150" bIns="685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endParaRPr sz="27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" name="Google Shape;39;p29"/>
          <p:cNvSpPr/>
          <p:nvPr/>
        </p:nvSpPr>
        <p:spPr>
          <a:xfrm rot="10800000" flipH="1">
            <a:off x="3184034" y="-3"/>
            <a:ext cx="11227452" cy="10287002"/>
          </a:xfrm>
          <a:custGeom>
            <a:avLst/>
            <a:gdLst/>
            <a:ahLst/>
            <a:cxnLst/>
            <a:rect l="l" t="t" r="r" b="b"/>
            <a:pathLst>
              <a:path w="7484968" h="6858001" extrusionOk="0">
                <a:moveTo>
                  <a:pt x="6868187" y="0"/>
                </a:moveTo>
                <a:lnTo>
                  <a:pt x="7484968" y="0"/>
                </a:lnTo>
                <a:lnTo>
                  <a:pt x="7442858" y="15429"/>
                </a:lnTo>
                <a:cubicBezTo>
                  <a:pt x="6176396" y="540877"/>
                  <a:pt x="5288047" y="1538297"/>
                  <a:pt x="4481274" y="2637542"/>
                </a:cubicBezTo>
                <a:lnTo>
                  <a:pt x="4392795" y="2761245"/>
                </a:lnTo>
                <a:lnTo>
                  <a:pt x="4529515" y="2513657"/>
                </a:lnTo>
                <a:cubicBezTo>
                  <a:pt x="5084949" y="1536306"/>
                  <a:pt x="5716928" y="634529"/>
                  <a:pt x="6703703" y="83047"/>
                </a:cubicBezTo>
                <a:close/>
                <a:moveTo>
                  <a:pt x="5989569" y="0"/>
                </a:moveTo>
                <a:lnTo>
                  <a:pt x="6868187" y="0"/>
                </a:lnTo>
                <a:lnTo>
                  <a:pt x="6703702" y="83046"/>
                </a:lnTo>
                <a:cubicBezTo>
                  <a:pt x="5716927" y="634529"/>
                  <a:pt x="5084948" y="1536307"/>
                  <a:pt x="4529514" y="2513657"/>
                </a:cubicBezTo>
                <a:lnTo>
                  <a:pt x="4392790" y="2761252"/>
                </a:lnTo>
                <a:lnTo>
                  <a:pt x="4083312" y="3193937"/>
                </a:lnTo>
                <a:cubicBezTo>
                  <a:pt x="3123159" y="4562478"/>
                  <a:pt x="2210764" y="5990634"/>
                  <a:pt x="809316" y="6808337"/>
                </a:cubicBezTo>
                <a:lnTo>
                  <a:pt x="716360" y="6858001"/>
                </a:lnTo>
                <a:lnTo>
                  <a:pt x="0" y="6858000"/>
                </a:lnTo>
                <a:lnTo>
                  <a:pt x="396077" y="6857999"/>
                </a:lnTo>
                <a:lnTo>
                  <a:pt x="396076" y="6858000"/>
                </a:lnTo>
                <a:lnTo>
                  <a:pt x="444052" y="6858000"/>
                </a:lnTo>
                <a:lnTo>
                  <a:pt x="396077" y="6857999"/>
                </a:lnTo>
                <a:lnTo>
                  <a:pt x="618579" y="6664730"/>
                </a:lnTo>
                <a:cubicBezTo>
                  <a:pt x="1348807" y="5990993"/>
                  <a:pt x="1885309" y="5125988"/>
                  <a:pt x="2383328" y="4222990"/>
                </a:cubicBezTo>
                <a:lnTo>
                  <a:pt x="2771542" y="3503419"/>
                </a:lnTo>
                <a:lnTo>
                  <a:pt x="2829215" y="3420614"/>
                </a:lnTo>
                <a:cubicBezTo>
                  <a:pt x="3726936" y="2134445"/>
                  <a:pt x="4646751" y="875852"/>
                  <a:pt x="5911796" y="4818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37150" tIns="68550" rIns="137150" bIns="685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endParaRPr sz="27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" name="Google Shape;40;p29"/>
          <p:cNvSpPr/>
          <p:nvPr/>
        </p:nvSpPr>
        <p:spPr>
          <a:xfrm rot="10800000" flipH="1">
            <a:off x="3778147" y="0"/>
            <a:ext cx="9708165" cy="10287002"/>
          </a:xfrm>
          <a:custGeom>
            <a:avLst/>
            <a:gdLst/>
            <a:ahLst/>
            <a:cxnLst/>
            <a:rect l="l" t="t" r="r" b="b"/>
            <a:pathLst>
              <a:path w="6472110" h="6858001" extrusionOk="0">
                <a:moveTo>
                  <a:pt x="5019041" y="0"/>
                </a:moveTo>
                <a:lnTo>
                  <a:pt x="5396412" y="0"/>
                </a:lnTo>
                <a:lnTo>
                  <a:pt x="6094739" y="0"/>
                </a:lnTo>
                <a:lnTo>
                  <a:pt x="6472110" y="0"/>
                </a:lnTo>
                <a:lnTo>
                  <a:pt x="6307626" y="83047"/>
                </a:lnTo>
                <a:cubicBezTo>
                  <a:pt x="3676226" y="1553667"/>
                  <a:pt x="3567819" y="5515270"/>
                  <a:pt x="705952" y="6758347"/>
                </a:cubicBezTo>
                <a:lnTo>
                  <a:pt x="449949" y="6858000"/>
                </a:lnTo>
                <a:lnTo>
                  <a:pt x="430698" y="6858000"/>
                </a:lnTo>
                <a:lnTo>
                  <a:pt x="430697" y="6858001"/>
                </a:lnTo>
                <a:lnTo>
                  <a:pt x="47977" y="6858001"/>
                </a:lnTo>
                <a:lnTo>
                  <a:pt x="47976" y="6858000"/>
                </a:lnTo>
                <a:lnTo>
                  <a:pt x="0" y="6858000"/>
                </a:lnTo>
                <a:lnTo>
                  <a:pt x="222502" y="6664730"/>
                </a:lnTo>
                <a:cubicBezTo>
                  <a:pt x="2169778" y="4868100"/>
                  <a:pt x="2739444" y="1711338"/>
                  <a:pt x="4875400" y="100994"/>
                </a:cubicBezTo>
                <a:close/>
              </a:path>
            </a:pathLst>
          </a:custGeom>
          <a:gradFill>
            <a:gsLst>
              <a:gs pos="0">
                <a:schemeClr val="accent2"/>
              </a:gs>
              <a:gs pos="100000">
                <a:schemeClr val="accent3"/>
              </a:gs>
            </a:gsLst>
            <a:lin ang="5400000" scaled="0"/>
          </a:gradFill>
          <a:ln>
            <a:noFill/>
          </a:ln>
        </p:spPr>
        <p:txBody>
          <a:bodyPr spcFirstLastPara="1" wrap="square" lIns="137150" tIns="68550" rIns="137150" bIns="685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endParaRPr sz="27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" name="Google Shape;41;p29"/>
          <p:cNvSpPr/>
          <p:nvPr/>
        </p:nvSpPr>
        <p:spPr>
          <a:xfrm rot="10800000" flipH="1">
            <a:off x="4576595" y="0"/>
            <a:ext cx="9081169" cy="10287002"/>
          </a:xfrm>
          <a:custGeom>
            <a:avLst/>
            <a:gdLst/>
            <a:ahLst/>
            <a:cxnLst/>
            <a:rect l="l" t="t" r="r" b="b"/>
            <a:pathLst>
              <a:path w="6054113" h="6858001" extrusionOk="0">
                <a:moveTo>
                  <a:pt x="1" y="6858000"/>
                </a:moveTo>
                <a:lnTo>
                  <a:pt x="12701" y="6858000"/>
                </a:lnTo>
                <a:lnTo>
                  <a:pt x="12700" y="6858001"/>
                </a:lnTo>
                <a:lnTo>
                  <a:pt x="0" y="6858001"/>
                </a:lnTo>
                <a:close/>
                <a:moveTo>
                  <a:pt x="6041413" y="0"/>
                </a:moveTo>
                <a:lnTo>
                  <a:pt x="6054113" y="0"/>
                </a:lnTo>
                <a:lnTo>
                  <a:pt x="5889629" y="83047"/>
                </a:lnTo>
                <a:cubicBezTo>
                  <a:pt x="3258229" y="1553667"/>
                  <a:pt x="3149822" y="5515270"/>
                  <a:pt x="287955" y="6758347"/>
                </a:cubicBezTo>
                <a:lnTo>
                  <a:pt x="31952" y="6858000"/>
                </a:lnTo>
                <a:lnTo>
                  <a:pt x="19252" y="6858000"/>
                </a:lnTo>
                <a:lnTo>
                  <a:pt x="275255" y="6758347"/>
                </a:lnTo>
                <a:cubicBezTo>
                  <a:pt x="3137122" y="5515270"/>
                  <a:pt x="3245529" y="1553667"/>
                  <a:pt x="5876929" y="83047"/>
                </a:cubicBezTo>
                <a:close/>
              </a:path>
            </a:pathLst>
          </a:custGeom>
          <a:gradFill>
            <a:gsLst>
              <a:gs pos="0">
                <a:srgbClr val="EEB507">
                  <a:alpha val="42745"/>
                </a:srgbClr>
              </a:gs>
              <a:gs pos="56000">
                <a:schemeClr val="accent1"/>
              </a:gs>
              <a:gs pos="100000">
                <a:schemeClr val="accent1"/>
              </a:gs>
            </a:gsLst>
            <a:lin ang="5400000" scaled="0"/>
          </a:gradFill>
          <a:ln>
            <a:noFill/>
          </a:ln>
        </p:spPr>
        <p:txBody>
          <a:bodyPr spcFirstLastPara="1" wrap="square" lIns="137150" tIns="68550" rIns="137150" bIns="685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endParaRPr sz="27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" name="Google Shape;42;p29"/>
          <p:cNvSpPr/>
          <p:nvPr/>
        </p:nvSpPr>
        <p:spPr>
          <a:xfrm rot="10800000" flipH="1">
            <a:off x="3676518" y="1"/>
            <a:ext cx="7659191" cy="10287000"/>
          </a:xfrm>
          <a:custGeom>
            <a:avLst/>
            <a:gdLst/>
            <a:ahLst/>
            <a:cxnLst/>
            <a:rect l="l" t="t" r="r" b="b"/>
            <a:pathLst>
              <a:path w="5106127" h="6858000" extrusionOk="0">
                <a:moveTo>
                  <a:pt x="5019041" y="0"/>
                </a:moveTo>
                <a:lnTo>
                  <a:pt x="5106127" y="0"/>
                </a:lnTo>
                <a:lnTo>
                  <a:pt x="4962486" y="100994"/>
                </a:lnTo>
                <a:cubicBezTo>
                  <a:pt x="2826530" y="1711338"/>
                  <a:pt x="2256864" y="4868100"/>
                  <a:pt x="309588" y="6664730"/>
                </a:cubicBezTo>
                <a:lnTo>
                  <a:pt x="98867" y="6847767"/>
                </a:lnTo>
                <a:lnTo>
                  <a:pt x="72578" y="6858000"/>
                </a:lnTo>
                <a:lnTo>
                  <a:pt x="0" y="6858000"/>
                </a:lnTo>
                <a:lnTo>
                  <a:pt x="222502" y="6664730"/>
                </a:lnTo>
                <a:cubicBezTo>
                  <a:pt x="2169778" y="4868100"/>
                  <a:pt x="2739444" y="1711338"/>
                  <a:pt x="4875400" y="100994"/>
                </a:cubicBezTo>
                <a:close/>
              </a:path>
            </a:pathLst>
          </a:custGeom>
          <a:solidFill>
            <a:schemeClr val="lt1">
              <a:alpha val="26666"/>
            </a:schemeClr>
          </a:solidFill>
          <a:ln>
            <a:noFill/>
          </a:ln>
        </p:spPr>
        <p:txBody>
          <a:bodyPr spcFirstLastPara="1" wrap="square" lIns="137150" tIns="68550" rIns="137150" bIns="685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endParaRPr sz="27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" name="Google Shape;43;p29"/>
          <p:cNvSpPr/>
          <p:nvPr/>
        </p:nvSpPr>
        <p:spPr>
          <a:xfrm rot="10800000" flipH="1">
            <a:off x="4058882" y="0"/>
            <a:ext cx="4192174" cy="2592333"/>
          </a:xfrm>
          <a:custGeom>
            <a:avLst/>
            <a:gdLst/>
            <a:ahLst/>
            <a:cxnLst/>
            <a:rect l="l" t="t" r="r" b="b"/>
            <a:pathLst>
              <a:path w="2794783" h="1728222" extrusionOk="0">
                <a:moveTo>
                  <a:pt x="1957262" y="585338"/>
                </a:moveTo>
                <a:lnTo>
                  <a:pt x="1960803" y="655456"/>
                </a:lnTo>
                <a:cubicBezTo>
                  <a:pt x="2009042" y="1130454"/>
                  <a:pt x="2316083" y="1528944"/>
                  <a:pt x="2738695" y="1707694"/>
                </a:cubicBezTo>
                <a:lnTo>
                  <a:pt x="2794783" y="1728222"/>
                </a:lnTo>
                <a:lnTo>
                  <a:pt x="243541" y="1728222"/>
                </a:lnTo>
                <a:lnTo>
                  <a:pt x="243542" y="1728221"/>
                </a:lnTo>
                <a:lnTo>
                  <a:pt x="262793" y="1728221"/>
                </a:lnTo>
                <a:lnTo>
                  <a:pt x="518796" y="1628568"/>
                </a:lnTo>
                <a:cubicBezTo>
                  <a:pt x="1021859" y="1410059"/>
                  <a:pt x="1439842" y="1107549"/>
                  <a:pt x="1801406" y="749336"/>
                </a:cubicBezTo>
                <a:close/>
                <a:moveTo>
                  <a:pt x="0" y="0"/>
                </a:moveTo>
                <a:lnTo>
                  <a:pt x="49767" y="0"/>
                </a:lnTo>
                <a:lnTo>
                  <a:pt x="0" y="75389"/>
                </a:lnTo>
                <a:close/>
              </a:path>
            </a:pathLst>
          </a:custGeom>
          <a:solidFill>
            <a:srgbClr val="F2F2F2">
              <a:alpha val="20000"/>
            </a:srgbClr>
          </a:solidFill>
          <a:ln>
            <a:noFill/>
          </a:ln>
        </p:spPr>
        <p:txBody>
          <a:bodyPr spcFirstLastPara="1" wrap="square" lIns="137150" tIns="68550" rIns="137150" bIns="685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endParaRPr sz="27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" name="Google Shape;44;p29"/>
          <p:cNvSpPr/>
          <p:nvPr/>
        </p:nvSpPr>
        <p:spPr>
          <a:xfrm rot="10800000" flipH="1">
            <a:off x="8967063" y="4659302"/>
            <a:ext cx="4519245" cy="5627699"/>
          </a:xfrm>
          <a:custGeom>
            <a:avLst/>
            <a:gdLst/>
            <a:ahLst/>
            <a:cxnLst/>
            <a:rect l="l" t="t" r="r" b="b"/>
            <a:pathLst>
              <a:path w="3012830" h="3751799" extrusionOk="0">
                <a:moveTo>
                  <a:pt x="2102663" y="0"/>
                </a:moveTo>
                <a:lnTo>
                  <a:pt x="3012830" y="0"/>
                </a:lnTo>
                <a:lnTo>
                  <a:pt x="2848348" y="83045"/>
                </a:lnTo>
                <a:cubicBezTo>
                  <a:pt x="1532648" y="818356"/>
                  <a:pt x="847697" y="2176411"/>
                  <a:pt x="133936" y="3506024"/>
                </a:cubicBezTo>
                <a:lnTo>
                  <a:pt x="0" y="3751799"/>
                </a:lnTo>
                <a:lnTo>
                  <a:pt x="128199" y="3430137"/>
                </a:lnTo>
                <a:cubicBezTo>
                  <a:pt x="604875" y="2228079"/>
                  <a:pt x="1104500" y="1043961"/>
                  <a:pt x="1962763" y="140216"/>
                </a:cubicBezTo>
                <a:close/>
              </a:path>
            </a:pathLst>
          </a:custGeom>
          <a:solidFill>
            <a:schemeClr val="accent4">
              <a:alpha val="20000"/>
            </a:schemeClr>
          </a:solidFill>
          <a:ln>
            <a:noFill/>
          </a:ln>
        </p:spPr>
        <p:txBody>
          <a:bodyPr spcFirstLastPara="1" wrap="square" lIns="137150" tIns="68550" rIns="137150" bIns="685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endParaRPr sz="27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" name="Google Shape;45;p29"/>
          <p:cNvSpPr txBox="1">
            <a:spLocks noGrp="1"/>
          </p:cNvSpPr>
          <p:nvPr>
            <p:ph type="ctrTitle"/>
          </p:nvPr>
        </p:nvSpPr>
        <p:spPr>
          <a:xfrm>
            <a:off x="9144000" y="3331282"/>
            <a:ext cx="8686800" cy="28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6000"/>
              <a:buFont typeface="Arial"/>
              <a:buNone/>
              <a:defRPr sz="6000" b="1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29"/>
          <p:cNvSpPr txBox="1">
            <a:spLocks noGrp="1"/>
          </p:cNvSpPr>
          <p:nvPr>
            <p:ph type="subTitle" idx="1"/>
          </p:nvPr>
        </p:nvSpPr>
        <p:spPr>
          <a:xfrm>
            <a:off x="9973974" y="6351408"/>
            <a:ext cx="7856700" cy="10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700"/>
              <a:buNone/>
              <a:defRPr sz="2700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2300"/>
              <a:buNone/>
              <a:defRPr sz="2300"/>
            </a:lvl2pPr>
            <a:lvl3pPr lvl="2" algn="ctr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3F3F3F"/>
              </a:buClr>
              <a:buSzPts val="2000"/>
              <a:buNone/>
              <a:defRPr sz="2000"/>
            </a:lvl3pPr>
            <a:lvl4pPr lvl="3" algn="ctr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6pPr>
            <a:lvl7pPr lvl="6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7pPr>
            <a:lvl8pPr lvl="7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8pPr>
            <a:lvl9pPr lvl="8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9pPr>
          </a:lstStyle>
          <a:p>
            <a:endParaRPr/>
          </a:p>
        </p:txBody>
      </p:sp>
      <p:pic>
        <p:nvPicPr>
          <p:cNvPr id="47" name="Google Shape;47;p29"/>
          <p:cNvPicPr preferRelativeResize="0"/>
          <p:nvPr/>
        </p:nvPicPr>
        <p:blipFill rotWithShape="1">
          <a:blip r:embed="rId3">
            <a:alphaModFix/>
          </a:blip>
          <a:srcRect l="6307" t="2376" r="6306" b="18959"/>
          <a:stretch/>
        </p:blipFill>
        <p:spPr>
          <a:xfrm>
            <a:off x="13345236" y="566056"/>
            <a:ext cx="4594422" cy="16775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Divider">
  <p:cSld name="Divider">
    <p:bg>
      <p:bgPr>
        <a:solidFill>
          <a:schemeClr val="lt1"/>
        </a:solidFill>
        <a:effectLst/>
      </p:bgPr>
    </p:bg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Google Shape;49;p30"/>
          <p:cNvPicPr preferRelativeResize="0"/>
          <p:nvPr/>
        </p:nvPicPr>
        <p:blipFill rotWithShape="1">
          <a:blip r:embed="rId2">
            <a:alphaModFix/>
          </a:blip>
          <a:srcRect l="5696" r="15387"/>
          <a:stretch/>
        </p:blipFill>
        <p:spPr>
          <a:xfrm>
            <a:off x="7463904" y="0"/>
            <a:ext cx="10824096" cy="10287002"/>
          </a:xfrm>
          <a:prstGeom prst="rect">
            <a:avLst/>
          </a:prstGeom>
          <a:noFill/>
          <a:ln>
            <a:noFill/>
          </a:ln>
        </p:spPr>
      </p:pic>
      <p:sp>
        <p:nvSpPr>
          <p:cNvPr id="50" name="Google Shape;50;p30"/>
          <p:cNvSpPr/>
          <p:nvPr/>
        </p:nvSpPr>
        <p:spPr>
          <a:xfrm flipH="1">
            <a:off x="-29835" y="-4"/>
            <a:ext cx="14109335" cy="10306052"/>
          </a:xfrm>
          <a:custGeom>
            <a:avLst/>
            <a:gdLst/>
            <a:ahLst/>
            <a:cxnLst/>
            <a:rect l="l" t="t" r="r" b="b"/>
            <a:pathLst>
              <a:path w="9406223" h="6870701" extrusionOk="0">
                <a:moveTo>
                  <a:pt x="716360" y="0"/>
                </a:moveTo>
                <a:lnTo>
                  <a:pt x="0" y="1"/>
                </a:lnTo>
                <a:lnTo>
                  <a:pt x="396077" y="2"/>
                </a:lnTo>
                <a:lnTo>
                  <a:pt x="396076" y="1"/>
                </a:lnTo>
                <a:lnTo>
                  <a:pt x="444052" y="1"/>
                </a:lnTo>
                <a:lnTo>
                  <a:pt x="396077" y="2"/>
                </a:lnTo>
                <a:lnTo>
                  <a:pt x="396079" y="3"/>
                </a:lnTo>
                <a:lnTo>
                  <a:pt x="396076" y="3"/>
                </a:lnTo>
                <a:lnTo>
                  <a:pt x="618578" y="193273"/>
                </a:lnTo>
                <a:lnTo>
                  <a:pt x="618721" y="193410"/>
                </a:lnTo>
                <a:lnTo>
                  <a:pt x="855087" y="426441"/>
                </a:lnTo>
                <a:lnTo>
                  <a:pt x="912256" y="486514"/>
                </a:lnTo>
                <a:lnTo>
                  <a:pt x="1024281" y="611484"/>
                </a:lnTo>
                <a:lnTo>
                  <a:pt x="1238943" y="864848"/>
                </a:lnTo>
                <a:lnTo>
                  <a:pt x="1301870" y="943252"/>
                </a:lnTo>
                <a:lnTo>
                  <a:pt x="1368098" y="1030733"/>
                </a:lnTo>
                <a:lnTo>
                  <a:pt x="1556340" y="1285310"/>
                </a:lnTo>
                <a:lnTo>
                  <a:pt x="1661877" y="1440033"/>
                </a:lnTo>
                <a:lnTo>
                  <a:pt x="1823789" y="1685304"/>
                </a:lnTo>
                <a:lnTo>
                  <a:pt x="1927821" y="1851615"/>
                </a:lnTo>
                <a:lnTo>
                  <a:pt x="2050196" y="2054457"/>
                </a:lnTo>
                <a:lnTo>
                  <a:pt x="2355702" y="2586866"/>
                </a:lnTo>
                <a:lnTo>
                  <a:pt x="2410184" y="2684788"/>
                </a:lnTo>
                <a:lnTo>
                  <a:pt x="2466999" y="2790099"/>
                </a:lnTo>
                <a:lnTo>
                  <a:pt x="2874272" y="3544998"/>
                </a:lnTo>
                <a:cubicBezTo>
                  <a:pt x="3282285" y="4304413"/>
                  <a:pt x="3699511" y="5054731"/>
                  <a:pt x="4215790" y="5707251"/>
                </a:cubicBezTo>
                <a:lnTo>
                  <a:pt x="4483064" y="6021530"/>
                </a:lnTo>
                <a:lnTo>
                  <a:pt x="4988179" y="6868353"/>
                </a:lnTo>
                <a:lnTo>
                  <a:pt x="5489580" y="6868353"/>
                </a:lnTo>
                <a:lnTo>
                  <a:pt x="5491212" y="6870701"/>
                </a:lnTo>
                <a:lnTo>
                  <a:pt x="9328274" y="6870701"/>
                </a:lnTo>
                <a:lnTo>
                  <a:pt x="9328274" y="6868353"/>
                </a:lnTo>
                <a:lnTo>
                  <a:pt x="9406223" y="6868353"/>
                </a:lnTo>
                <a:lnTo>
                  <a:pt x="9406223" y="3"/>
                </a:lnTo>
                <a:lnTo>
                  <a:pt x="891329" y="3"/>
                </a:lnTo>
                <a:lnTo>
                  <a:pt x="891330" y="4"/>
                </a:lnTo>
                <a:lnTo>
                  <a:pt x="846028" y="4"/>
                </a:lnTo>
                <a:lnTo>
                  <a:pt x="846025" y="3"/>
                </a:lnTo>
                <a:lnTo>
                  <a:pt x="826774" y="3"/>
                </a:lnTo>
                <a:lnTo>
                  <a:pt x="826773" y="2"/>
                </a:lnTo>
                <a:lnTo>
                  <a:pt x="716364" y="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37150" tIns="68550" rIns="137150" bIns="685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endParaRPr sz="27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" name="Google Shape;51;p30"/>
          <p:cNvSpPr/>
          <p:nvPr/>
        </p:nvSpPr>
        <p:spPr>
          <a:xfrm rot="10800000">
            <a:off x="551433" y="1"/>
            <a:ext cx="13251654" cy="10302527"/>
          </a:xfrm>
          <a:custGeom>
            <a:avLst/>
            <a:gdLst/>
            <a:ahLst/>
            <a:cxnLst/>
            <a:rect l="l" t="t" r="r" b="b"/>
            <a:pathLst>
              <a:path w="8834436" h="6868351" extrusionOk="0">
                <a:moveTo>
                  <a:pt x="1127480" y="6868351"/>
                </a:moveTo>
                <a:lnTo>
                  <a:pt x="0" y="6868351"/>
                </a:lnTo>
                <a:lnTo>
                  <a:pt x="0" y="6265911"/>
                </a:lnTo>
                <a:lnTo>
                  <a:pt x="467308" y="5397581"/>
                </a:lnTo>
                <a:lnTo>
                  <a:pt x="639834" y="5080107"/>
                </a:lnTo>
                <a:lnTo>
                  <a:pt x="1151882" y="4447025"/>
                </a:lnTo>
                <a:cubicBezTo>
                  <a:pt x="2511590" y="2788638"/>
                  <a:pt x="3938150" y="1226007"/>
                  <a:pt x="5702227" y="146844"/>
                </a:cubicBezTo>
                <a:lnTo>
                  <a:pt x="5953816" y="0"/>
                </a:lnTo>
                <a:lnTo>
                  <a:pt x="6974233" y="2"/>
                </a:lnTo>
                <a:lnTo>
                  <a:pt x="6974237" y="0"/>
                </a:lnTo>
                <a:lnTo>
                  <a:pt x="8834436" y="0"/>
                </a:lnTo>
                <a:lnTo>
                  <a:pt x="8599893" y="68776"/>
                </a:lnTo>
                <a:cubicBezTo>
                  <a:pt x="6419034" y="809237"/>
                  <a:pt x="4819662" y="2382621"/>
                  <a:pt x="3345741" y="4135704"/>
                </a:cubicBezTo>
                <a:lnTo>
                  <a:pt x="2721119" y="4897384"/>
                </a:lnTo>
                <a:lnTo>
                  <a:pt x="3164049" y="4095277"/>
                </a:lnTo>
                <a:cubicBezTo>
                  <a:pt x="4068968" y="2502966"/>
                  <a:pt x="5098596" y="1033782"/>
                  <a:pt x="6706262" y="135300"/>
                </a:cubicBezTo>
                <a:lnTo>
                  <a:pt x="6966236" y="4041"/>
                </a:lnTo>
                <a:lnTo>
                  <a:pt x="6706261" y="135300"/>
                </a:lnTo>
                <a:cubicBezTo>
                  <a:pt x="5098594" y="1033782"/>
                  <a:pt x="4068967" y="2502966"/>
                  <a:pt x="3164048" y="4095277"/>
                </a:cubicBezTo>
                <a:lnTo>
                  <a:pt x="2721112" y="4897391"/>
                </a:lnTo>
                <a:lnTo>
                  <a:pt x="2617125" y="5024195"/>
                </a:lnTo>
                <a:cubicBezTo>
                  <a:pt x="2225832" y="5510298"/>
                  <a:pt x="1838167" y="6001595"/>
                  <a:pt x="1445070" y="648511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37150" tIns="68550" rIns="137150" bIns="685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endParaRPr sz="27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" name="Google Shape;52;p30"/>
          <p:cNvSpPr/>
          <p:nvPr/>
        </p:nvSpPr>
        <p:spPr>
          <a:xfrm rot="10800000">
            <a:off x="1834429" y="0"/>
            <a:ext cx="11968658" cy="10302525"/>
          </a:xfrm>
          <a:custGeom>
            <a:avLst/>
            <a:gdLst/>
            <a:ahLst/>
            <a:cxnLst/>
            <a:rect l="l" t="t" r="r" b="b"/>
            <a:pathLst>
              <a:path w="7979105" h="6868350" extrusionOk="0">
                <a:moveTo>
                  <a:pt x="2941302" y="4498650"/>
                </a:moveTo>
                <a:lnTo>
                  <a:pt x="3164048" y="4095277"/>
                </a:lnTo>
                <a:cubicBezTo>
                  <a:pt x="4068967" y="2502966"/>
                  <a:pt x="5098594" y="1033782"/>
                  <a:pt x="6706259" y="135301"/>
                </a:cubicBezTo>
                <a:lnTo>
                  <a:pt x="6974238" y="0"/>
                </a:lnTo>
                <a:lnTo>
                  <a:pt x="7979105" y="0"/>
                </a:lnTo>
                <a:lnTo>
                  <a:pt x="7910499" y="25137"/>
                </a:lnTo>
                <a:cubicBezTo>
                  <a:pt x="5847165" y="881203"/>
                  <a:pt x="4399856" y="2506210"/>
                  <a:pt x="3085453" y="4297112"/>
                </a:cubicBezTo>
                <a:close/>
                <a:moveTo>
                  <a:pt x="1270867" y="6868350"/>
                </a:moveTo>
                <a:lnTo>
                  <a:pt x="0" y="6868350"/>
                </a:lnTo>
                <a:lnTo>
                  <a:pt x="0" y="6263755"/>
                </a:lnTo>
                <a:lnTo>
                  <a:pt x="299938" y="5707808"/>
                </a:lnTo>
                <a:lnTo>
                  <a:pt x="393900" y="5572901"/>
                </a:lnTo>
                <a:cubicBezTo>
                  <a:pt x="1856476" y="3477461"/>
                  <a:pt x="3355050" y="1426948"/>
                  <a:pt x="5416075" y="78505"/>
                </a:cubicBezTo>
                <a:lnTo>
                  <a:pt x="5542784" y="0"/>
                </a:lnTo>
                <a:lnTo>
                  <a:pt x="6974238" y="0"/>
                </a:lnTo>
                <a:lnTo>
                  <a:pt x="6706258" y="135300"/>
                </a:lnTo>
                <a:cubicBezTo>
                  <a:pt x="5098592" y="1033782"/>
                  <a:pt x="4068965" y="2502968"/>
                  <a:pt x="3164045" y="4095277"/>
                </a:cubicBezTo>
                <a:lnTo>
                  <a:pt x="2941294" y="4498661"/>
                </a:lnTo>
                <a:lnTo>
                  <a:pt x="2437088" y="5203596"/>
                </a:lnTo>
                <a:cubicBezTo>
                  <a:pt x="2241551" y="5482301"/>
                  <a:pt x="2047231" y="5762524"/>
                  <a:pt x="1852417" y="604213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37150" tIns="68550" rIns="137150" bIns="685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endParaRPr sz="27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" name="Google Shape;53;p30"/>
          <p:cNvSpPr/>
          <p:nvPr/>
        </p:nvSpPr>
        <p:spPr>
          <a:xfrm rot="10800000">
            <a:off x="3062403" y="1"/>
            <a:ext cx="8028983" cy="10302530"/>
          </a:xfrm>
          <a:custGeom>
            <a:avLst/>
            <a:gdLst/>
            <a:ahLst/>
            <a:cxnLst/>
            <a:rect l="l" t="t" r="r" b="b"/>
            <a:pathLst>
              <a:path w="5352655" h="6868353" extrusionOk="0">
                <a:moveTo>
                  <a:pt x="20691" y="6868353"/>
                </a:moveTo>
                <a:lnTo>
                  <a:pt x="0" y="6868353"/>
                </a:lnTo>
                <a:lnTo>
                  <a:pt x="201260" y="6520142"/>
                </a:lnTo>
                <a:cubicBezTo>
                  <a:pt x="1541574" y="4114827"/>
                  <a:pt x="2652487" y="1483023"/>
                  <a:pt x="5063985" y="135301"/>
                </a:cubicBezTo>
                <a:lnTo>
                  <a:pt x="5331964" y="0"/>
                </a:lnTo>
                <a:lnTo>
                  <a:pt x="5352655" y="0"/>
                </a:lnTo>
                <a:lnTo>
                  <a:pt x="5084676" y="135301"/>
                </a:lnTo>
                <a:cubicBezTo>
                  <a:pt x="2673178" y="1483023"/>
                  <a:pt x="1562265" y="4114827"/>
                  <a:pt x="221951" y="6520142"/>
                </a:cubicBezTo>
                <a:close/>
              </a:path>
            </a:pathLst>
          </a:custGeom>
          <a:solidFill>
            <a:schemeClr val="accent2">
              <a:alpha val="66666"/>
            </a:schemeClr>
          </a:solidFill>
          <a:ln>
            <a:noFill/>
          </a:ln>
        </p:spPr>
        <p:txBody>
          <a:bodyPr spcFirstLastPara="1" wrap="square" lIns="137150" tIns="68550" rIns="137150" bIns="685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endParaRPr sz="27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30"/>
          <p:cNvSpPr/>
          <p:nvPr/>
        </p:nvSpPr>
        <p:spPr>
          <a:xfrm rot="10800000">
            <a:off x="8266873" y="0"/>
            <a:ext cx="3416001" cy="2531580"/>
          </a:xfrm>
          <a:custGeom>
            <a:avLst/>
            <a:gdLst/>
            <a:ahLst/>
            <a:cxnLst/>
            <a:rect l="l" t="t" r="r" b="b"/>
            <a:pathLst>
              <a:path w="2277334" h="1687720" extrusionOk="0">
                <a:moveTo>
                  <a:pt x="2277334" y="1687720"/>
                </a:moveTo>
                <a:lnTo>
                  <a:pt x="0" y="1687720"/>
                </a:lnTo>
                <a:lnTo>
                  <a:pt x="201260" y="1339509"/>
                </a:lnTo>
                <a:cubicBezTo>
                  <a:pt x="350184" y="1072252"/>
                  <a:pt x="496276" y="802198"/>
                  <a:pt x="641634" y="531421"/>
                </a:cubicBezTo>
                <a:lnTo>
                  <a:pt x="926809" y="0"/>
                </a:lnTo>
                <a:lnTo>
                  <a:pt x="938225" y="83541"/>
                </a:lnTo>
                <a:cubicBezTo>
                  <a:pt x="1060461" y="793584"/>
                  <a:pt x="1540463" y="1381255"/>
                  <a:pt x="2185955" y="1654275"/>
                </a:cubicBezTo>
                <a:close/>
              </a:path>
            </a:pathLst>
          </a:custGeom>
          <a:solidFill>
            <a:schemeClr val="accent6">
              <a:alpha val="2745"/>
            </a:schemeClr>
          </a:solidFill>
          <a:ln>
            <a:noFill/>
          </a:ln>
        </p:spPr>
        <p:txBody>
          <a:bodyPr spcFirstLastPara="1" wrap="square" lIns="137150" tIns="68550" rIns="137150" bIns="685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endParaRPr sz="27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p30"/>
          <p:cNvSpPr/>
          <p:nvPr/>
        </p:nvSpPr>
        <p:spPr>
          <a:xfrm rot="10800000">
            <a:off x="3341735" y="-3524"/>
            <a:ext cx="11666408" cy="10306056"/>
          </a:xfrm>
          <a:custGeom>
            <a:avLst/>
            <a:gdLst/>
            <a:ahLst/>
            <a:cxnLst/>
            <a:rect l="l" t="t" r="r" b="b"/>
            <a:pathLst>
              <a:path w="7777605" h="6870704" extrusionOk="0">
                <a:moveTo>
                  <a:pt x="2245346" y="6870704"/>
                </a:moveTo>
                <a:lnTo>
                  <a:pt x="0" y="6870704"/>
                </a:lnTo>
                <a:lnTo>
                  <a:pt x="460917" y="6011064"/>
                </a:lnTo>
                <a:cubicBezTo>
                  <a:pt x="1648768" y="3804457"/>
                  <a:pt x="2889098" y="1649659"/>
                  <a:pt x="4829899" y="186447"/>
                </a:cubicBezTo>
                <a:lnTo>
                  <a:pt x="5095077" y="0"/>
                </a:lnTo>
                <a:lnTo>
                  <a:pt x="5791746" y="0"/>
                </a:lnTo>
                <a:lnTo>
                  <a:pt x="7080936" y="0"/>
                </a:lnTo>
                <a:lnTo>
                  <a:pt x="7777605" y="0"/>
                </a:lnTo>
                <a:lnTo>
                  <a:pt x="7473949" y="153314"/>
                </a:lnTo>
                <a:cubicBezTo>
                  <a:pt x="5082970" y="1489569"/>
                  <a:pt x="3820320" y="3939834"/>
                  <a:pt x="2524571" y="6357421"/>
                </a:cubicBezTo>
                <a:close/>
              </a:path>
            </a:pathLst>
          </a:custGeom>
          <a:gradFill>
            <a:gsLst>
              <a:gs pos="0">
                <a:schemeClr val="accent5"/>
              </a:gs>
              <a:gs pos="58999">
                <a:schemeClr val="accent5"/>
              </a:gs>
              <a:gs pos="100000">
                <a:schemeClr val="accent4"/>
              </a:gs>
            </a:gsLst>
            <a:lin ang="5400000" scaled="0"/>
          </a:gradFill>
          <a:ln>
            <a:noFill/>
          </a:ln>
        </p:spPr>
        <p:txBody>
          <a:bodyPr spcFirstLastPara="1" wrap="square" lIns="137150" tIns="68550" rIns="137150" bIns="685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endParaRPr sz="27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30"/>
          <p:cNvSpPr/>
          <p:nvPr/>
        </p:nvSpPr>
        <p:spPr>
          <a:xfrm rot="10800000">
            <a:off x="3339237" y="-89955"/>
            <a:ext cx="8345539" cy="10392483"/>
          </a:xfrm>
          <a:custGeom>
            <a:avLst/>
            <a:gdLst/>
            <a:ahLst/>
            <a:cxnLst/>
            <a:rect l="l" t="t" r="r" b="b"/>
            <a:pathLst>
              <a:path w="3012830" h="3751799" extrusionOk="0">
                <a:moveTo>
                  <a:pt x="2102663" y="0"/>
                </a:moveTo>
                <a:lnTo>
                  <a:pt x="3012830" y="0"/>
                </a:lnTo>
                <a:lnTo>
                  <a:pt x="2848348" y="83045"/>
                </a:lnTo>
                <a:cubicBezTo>
                  <a:pt x="1532648" y="818356"/>
                  <a:pt x="847697" y="2176411"/>
                  <a:pt x="133936" y="3506024"/>
                </a:cubicBezTo>
                <a:lnTo>
                  <a:pt x="0" y="3751799"/>
                </a:lnTo>
                <a:lnTo>
                  <a:pt x="128199" y="3430137"/>
                </a:lnTo>
                <a:cubicBezTo>
                  <a:pt x="604875" y="2228079"/>
                  <a:pt x="1104500" y="1043961"/>
                  <a:pt x="1962763" y="140216"/>
                </a:cubicBezTo>
                <a:close/>
              </a:path>
            </a:pathLst>
          </a:custGeom>
          <a:solidFill>
            <a:schemeClr val="accent4">
              <a:alpha val="20000"/>
            </a:schemeClr>
          </a:solidFill>
          <a:ln>
            <a:noFill/>
          </a:ln>
        </p:spPr>
        <p:txBody>
          <a:bodyPr spcFirstLastPara="1" wrap="square" lIns="137150" tIns="68550" rIns="137150" bIns="685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endParaRPr sz="27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30"/>
          <p:cNvSpPr/>
          <p:nvPr/>
        </p:nvSpPr>
        <p:spPr>
          <a:xfrm rot="10800000">
            <a:off x="7311990" y="-3524"/>
            <a:ext cx="7883771" cy="10306056"/>
          </a:xfrm>
          <a:custGeom>
            <a:avLst/>
            <a:gdLst/>
            <a:ahLst/>
            <a:cxnLst/>
            <a:rect l="l" t="t" r="r" b="b"/>
            <a:pathLst>
              <a:path w="5255847" h="6870704" extrusionOk="0">
                <a:moveTo>
                  <a:pt x="160770" y="6870704"/>
                </a:moveTo>
                <a:lnTo>
                  <a:pt x="0" y="6870704"/>
                </a:lnTo>
                <a:lnTo>
                  <a:pt x="460917" y="6011063"/>
                </a:lnTo>
                <a:cubicBezTo>
                  <a:pt x="1648769" y="3804457"/>
                  <a:pt x="2889098" y="1649659"/>
                  <a:pt x="4829899" y="186447"/>
                </a:cubicBezTo>
                <a:lnTo>
                  <a:pt x="5095077" y="0"/>
                </a:lnTo>
                <a:lnTo>
                  <a:pt x="5255847" y="0"/>
                </a:lnTo>
                <a:lnTo>
                  <a:pt x="4990670" y="186447"/>
                </a:lnTo>
                <a:cubicBezTo>
                  <a:pt x="3049868" y="1649659"/>
                  <a:pt x="1809539" y="3804456"/>
                  <a:pt x="621688" y="601106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37150" tIns="68550" rIns="137150" bIns="685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endParaRPr sz="27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" name="Google Shape;58;p30"/>
          <p:cNvSpPr txBox="1">
            <a:spLocks noGrp="1"/>
          </p:cNvSpPr>
          <p:nvPr>
            <p:ph type="ctrTitle"/>
          </p:nvPr>
        </p:nvSpPr>
        <p:spPr>
          <a:xfrm>
            <a:off x="413660" y="2314575"/>
            <a:ext cx="6771000" cy="400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Arial"/>
              <a:buNone/>
              <a:defRPr sz="6000" b="1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0"/>
          <p:cNvSpPr txBox="1">
            <a:spLocks noGrp="1"/>
          </p:cNvSpPr>
          <p:nvPr>
            <p:ph type="subTitle" idx="1"/>
          </p:nvPr>
        </p:nvSpPr>
        <p:spPr>
          <a:xfrm>
            <a:off x="413660" y="847309"/>
            <a:ext cx="6771000" cy="113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700"/>
              <a:buFont typeface="Arial"/>
              <a:buNone/>
              <a:defRPr sz="27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2300"/>
              <a:buNone/>
              <a:defRPr sz="2300"/>
            </a:lvl2pPr>
            <a:lvl3pPr lvl="2" algn="ctr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3F3F3F"/>
              </a:buClr>
              <a:buSzPts val="2000"/>
              <a:buNone/>
              <a:defRPr sz="2000"/>
            </a:lvl3pPr>
            <a:lvl4pPr lvl="3" algn="ctr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6pPr>
            <a:lvl7pPr lvl="6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7pPr>
            <a:lvl8pPr lvl="7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8pPr>
            <a:lvl9pPr lvl="8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Template">
  <p:cSld name="1_Template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31"/>
          <p:cNvSpPr txBox="1">
            <a:spLocks noGrp="1"/>
          </p:cNvSpPr>
          <p:nvPr>
            <p:ph type="title"/>
          </p:nvPr>
        </p:nvSpPr>
        <p:spPr>
          <a:xfrm>
            <a:off x="457199" y="425558"/>
            <a:ext cx="17373600" cy="118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31"/>
          <p:cNvSpPr txBox="1">
            <a:spLocks noGrp="1"/>
          </p:cNvSpPr>
          <p:nvPr>
            <p:ph type="ftr" idx="11"/>
          </p:nvPr>
        </p:nvSpPr>
        <p:spPr>
          <a:xfrm>
            <a:off x="457194" y="8653463"/>
            <a:ext cx="17373600" cy="5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3" name="Google Shape;63;p31"/>
          <p:cNvSpPr txBox="1"/>
          <p:nvPr/>
        </p:nvSpPr>
        <p:spPr>
          <a:xfrm>
            <a:off x="10583846" y="9794411"/>
            <a:ext cx="6840000" cy="38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Copyright Statement</a:t>
            </a: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31"/>
          <p:cNvSpPr/>
          <p:nvPr/>
        </p:nvSpPr>
        <p:spPr>
          <a:xfrm>
            <a:off x="12718683" y="9001934"/>
            <a:ext cx="5572297" cy="801001"/>
          </a:xfrm>
          <a:custGeom>
            <a:avLst/>
            <a:gdLst/>
            <a:ahLst/>
            <a:cxnLst/>
            <a:rect l="l" t="t" r="r" b="b"/>
            <a:pathLst>
              <a:path w="3336705" h="2053850" extrusionOk="0">
                <a:moveTo>
                  <a:pt x="3336322" y="0"/>
                </a:moveTo>
                <a:cubicBezTo>
                  <a:pt x="3336450" y="561372"/>
                  <a:pt x="3336577" y="1122744"/>
                  <a:pt x="3336705" y="1684116"/>
                </a:cubicBezTo>
                <a:cubicBezTo>
                  <a:pt x="3023936" y="1982823"/>
                  <a:pt x="2080265" y="2285905"/>
                  <a:pt x="0" y="1792243"/>
                </a:cubicBezTo>
                <a:cubicBezTo>
                  <a:pt x="1342961" y="1792437"/>
                  <a:pt x="3026267" y="1408377"/>
                  <a:pt x="3336322" y="0"/>
                </a:cubicBezTo>
                <a:close/>
              </a:path>
            </a:pathLst>
          </a:custGeom>
          <a:gradFill>
            <a:gsLst>
              <a:gs pos="0">
                <a:schemeClr val="accent2"/>
              </a:gs>
              <a:gs pos="100000">
                <a:schemeClr val="accent3"/>
              </a:gs>
            </a:gsLst>
            <a:lin ang="5400000" scaled="0"/>
          </a:gradFill>
          <a:ln>
            <a:noFill/>
          </a:ln>
        </p:spPr>
        <p:txBody>
          <a:bodyPr spcFirstLastPara="1" wrap="square" lIns="137150" tIns="68550" rIns="137150" bIns="685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endParaRPr sz="27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31"/>
          <p:cNvSpPr/>
          <p:nvPr/>
        </p:nvSpPr>
        <p:spPr>
          <a:xfrm>
            <a:off x="4086452" y="9397706"/>
            <a:ext cx="14201548" cy="892347"/>
          </a:xfrm>
          <a:custGeom>
            <a:avLst/>
            <a:gdLst/>
            <a:ahLst/>
            <a:cxnLst/>
            <a:rect l="l" t="t" r="r" b="b"/>
            <a:pathLst>
              <a:path w="9467699" h="594898" extrusionOk="0">
                <a:moveTo>
                  <a:pt x="9467699" y="0"/>
                </a:moveTo>
                <a:lnTo>
                  <a:pt x="9467699" y="594898"/>
                </a:lnTo>
                <a:lnTo>
                  <a:pt x="3894992" y="594898"/>
                </a:lnTo>
                <a:lnTo>
                  <a:pt x="2735146" y="594898"/>
                </a:lnTo>
                <a:lnTo>
                  <a:pt x="0" y="594898"/>
                </a:lnTo>
                <a:lnTo>
                  <a:pt x="130629" y="518140"/>
                </a:lnTo>
                <a:cubicBezTo>
                  <a:pt x="727858" y="197984"/>
                  <a:pt x="830277" y="195682"/>
                  <a:pt x="2395644" y="107797"/>
                </a:cubicBezTo>
                <a:cubicBezTo>
                  <a:pt x="3863176" y="25405"/>
                  <a:pt x="6893896" y="372833"/>
                  <a:pt x="9094491" y="62078"/>
                </a:cubicBez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137150" tIns="68550" rIns="137150" bIns="685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endParaRPr sz="27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66;p31"/>
          <p:cNvSpPr/>
          <p:nvPr/>
        </p:nvSpPr>
        <p:spPr>
          <a:xfrm>
            <a:off x="3398982" y="9559239"/>
            <a:ext cx="4638549" cy="730812"/>
          </a:xfrm>
          <a:custGeom>
            <a:avLst/>
            <a:gdLst/>
            <a:ahLst/>
            <a:cxnLst/>
            <a:rect l="l" t="t" r="r" b="b"/>
            <a:pathLst>
              <a:path w="3092366" h="487208" extrusionOk="0">
                <a:moveTo>
                  <a:pt x="1013953" y="355195"/>
                </a:moveTo>
                <a:lnTo>
                  <a:pt x="948452" y="386217"/>
                </a:lnTo>
                <a:lnTo>
                  <a:pt x="966419" y="375986"/>
                </a:lnTo>
                <a:lnTo>
                  <a:pt x="1013953" y="355195"/>
                </a:lnTo>
                <a:close/>
                <a:moveTo>
                  <a:pt x="2669646" y="1072"/>
                </a:moveTo>
                <a:cubicBezTo>
                  <a:pt x="2788112" y="-468"/>
                  <a:pt x="2908048" y="-287"/>
                  <a:pt x="3029116" y="1219"/>
                </a:cubicBezTo>
                <a:lnTo>
                  <a:pt x="3092366" y="2832"/>
                </a:lnTo>
                <a:lnTo>
                  <a:pt x="2881389" y="3974"/>
                </a:lnTo>
                <a:cubicBezTo>
                  <a:pt x="2790261" y="6357"/>
                  <a:pt x="2700109" y="9882"/>
                  <a:pt x="2611092" y="14736"/>
                </a:cubicBezTo>
                <a:lnTo>
                  <a:pt x="2587093" y="16443"/>
                </a:lnTo>
                <a:lnTo>
                  <a:pt x="2603895" y="15738"/>
                </a:lnTo>
                <a:lnTo>
                  <a:pt x="2518740" y="21420"/>
                </a:lnTo>
                <a:lnTo>
                  <a:pt x="2534173" y="20206"/>
                </a:lnTo>
                <a:lnTo>
                  <a:pt x="2347606" y="33471"/>
                </a:lnTo>
                <a:lnTo>
                  <a:pt x="2300802" y="38565"/>
                </a:lnTo>
                <a:lnTo>
                  <a:pt x="2326640" y="36532"/>
                </a:lnTo>
                <a:lnTo>
                  <a:pt x="2237108" y="45496"/>
                </a:lnTo>
                <a:lnTo>
                  <a:pt x="2091886" y="61299"/>
                </a:lnTo>
                <a:lnTo>
                  <a:pt x="2021454" y="72146"/>
                </a:lnTo>
                <a:lnTo>
                  <a:pt x="2047746" y="68883"/>
                </a:lnTo>
                <a:lnTo>
                  <a:pt x="1993321" y="76479"/>
                </a:lnTo>
                <a:lnTo>
                  <a:pt x="1844889" y="99338"/>
                </a:lnTo>
                <a:cubicBezTo>
                  <a:pt x="1764117" y="113843"/>
                  <a:pt x="1684957" y="130238"/>
                  <a:pt x="1607571" y="148707"/>
                </a:cubicBezTo>
                <a:lnTo>
                  <a:pt x="1464396" y="187751"/>
                </a:lnTo>
                <a:lnTo>
                  <a:pt x="1399187" y="207660"/>
                </a:lnTo>
                <a:lnTo>
                  <a:pt x="1434679" y="195855"/>
                </a:lnTo>
                <a:lnTo>
                  <a:pt x="1380886" y="210525"/>
                </a:lnTo>
                <a:lnTo>
                  <a:pt x="1200115" y="273882"/>
                </a:lnTo>
                <a:lnTo>
                  <a:pt x="1239746" y="260698"/>
                </a:lnTo>
                <a:lnTo>
                  <a:pt x="1162648" y="290148"/>
                </a:lnTo>
                <a:lnTo>
                  <a:pt x="1198710" y="274374"/>
                </a:lnTo>
                <a:lnTo>
                  <a:pt x="1165792" y="285911"/>
                </a:lnTo>
                <a:cubicBezTo>
                  <a:pt x="1096132" y="313426"/>
                  <a:pt x="1028563" y="343388"/>
                  <a:pt x="963245" y="375985"/>
                </a:cubicBezTo>
                <a:lnTo>
                  <a:pt x="767916" y="487207"/>
                </a:lnTo>
                <a:lnTo>
                  <a:pt x="409853" y="487207"/>
                </a:lnTo>
                <a:lnTo>
                  <a:pt x="409852" y="487208"/>
                </a:lnTo>
                <a:lnTo>
                  <a:pt x="0" y="487208"/>
                </a:lnTo>
                <a:lnTo>
                  <a:pt x="108160" y="422361"/>
                </a:lnTo>
                <a:cubicBezTo>
                  <a:pt x="758502" y="61902"/>
                  <a:pt x="1654630" y="-10825"/>
                  <a:pt x="2623171" y="1220"/>
                </a:cubicBezTo>
                <a:lnTo>
                  <a:pt x="2640902" y="1673"/>
                </a:lnTo>
                <a:lnTo>
                  <a:pt x="2573150" y="3873"/>
                </a:lnTo>
                <a:lnTo>
                  <a:pt x="2669646" y="107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37150" tIns="68550" rIns="137150" bIns="685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endParaRPr sz="27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7" name="Google Shape;67;p31"/>
          <p:cNvPicPr preferRelativeResize="0"/>
          <p:nvPr/>
        </p:nvPicPr>
        <p:blipFill rotWithShape="1">
          <a:blip r:embed="rId2">
            <a:alphaModFix/>
          </a:blip>
          <a:srcRect l="6307" t="2376" r="6306" b="18959"/>
          <a:stretch/>
        </p:blipFill>
        <p:spPr>
          <a:xfrm>
            <a:off x="478970" y="9244766"/>
            <a:ext cx="2373084" cy="866469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31"/>
          <p:cNvSpPr txBox="1"/>
          <p:nvPr/>
        </p:nvSpPr>
        <p:spPr>
          <a:xfrm>
            <a:off x="17202150" y="9744075"/>
            <a:ext cx="628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fld id="{00000000-1234-1234-1234-123412341234}" type="slidenum">
              <a:rPr lang="en-US" sz="1500" b="0" i="0" u="none" strike="noStrike" cap="none">
                <a:solidFill>
                  <a:srgbClr val="797979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500" b="0" i="0" u="none" strike="noStrike" cap="none">
              <a:solidFill>
                <a:srgbClr val="79797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" name="Google Shape;69;p31"/>
          <p:cNvSpPr txBox="1">
            <a:spLocks noGrp="1"/>
          </p:cNvSpPr>
          <p:nvPr>
            <p:ph type="body" idx="1"/>
          </p:nvPr>
        </p:nvSpPr>
        <p:spPr>
          <a:xfrm>
            <a:off x="457200" y="1828802"/>
            <a:ext cx="17373600" cy="662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3F3F3F"/>
              </a:buClr>
              <a:buSzPts val="2700"/>
              <a:buNone/>
              <a:defRPr/>
            </a:lvl1pPr>
            <a:lvl2pPr marL="914400" lvl="1" indent="-4000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2700"/>
              <a:buChar char="•"/>
              <a:defRPr/>
            </a:lvl2pPr>
            <a:lvl3pPr marL="1371600" lvl="2" indent="-4000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3F3F3F"/>
              </a:buClr>
              <a:buSzPts val="2700"/>
              <a:buChar char="–"/>
              <a:defRPr/>
            </a:lvl3pPr>
            <a:lvl4pPr marL="1828800" lvl="3" indent="-4000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3F3F3F"/>
              </a:buClr>
              <a:buSzPts val="2700"/>
              <a:buChar char="•"/>
              <a:defRPr/>
            </a:lvl4pPr>
            <a:lvl5pPr marL="2286000" lvl="4" indent="-4000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2700"/>
              <a:buChar char="–"/>
              <a:defRPr/>
            </a:lvl5pPr>
            <a:lvl6pPr marL="2743200" lvl="5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6pPr>
            <a:lvl7pPr marL="3200400" lvl="6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7pPr>
            <a:lvl8pPr marL="3657600" lvl="7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8pPr>
            <a:lvl9pPr marL="4114800" lvl="8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">
  <p:cSld name="Content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32"/>
          <p:cNvSpPr txBox="1">
            <a:spLocks noGrp="1"/>
          </p:cNvSpPr>
          <p:nvPr>
            <p:ph type="body" idx="1"/>
          </p:nvPr>
        </p:nvSpPr>
        <p:spPr>
          <a:xfrm>
            <a:off x="457200" y="1828802"/>
            <a:ext cx="17373600" cy="662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3F3F3F"/>
              </a:buClr>
              <a:buSzPts val="2700"/>
              <a:buNone/>
              <a:defRPr/>
            </a:lvl1pPr>
            <a:lvl2pPr marL="914400" lvl="1" indent="-4000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2700"/>
              <a:buChar char="•"/>
              <a:defRPr/>
            </a:lvl2pPr>
            <a:lvl3pPr marL="1371600" lvl="2" indent="-4000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3F3F3F"/>
              </a:buClr>
              <a:buSzPts val="2700"/>
              <a:buChar char="–"/>
              <a:defRPr/>
            </a:lvl3pPr>
            <a:lvl4pPr marL="1828800" lvl="3" indent="-4000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3F3F3F"/>
              </a:buClr>
              <a:buSzPts val="2700"/>
              <a:buChar char="•"/>
              <a:defRPr/>
            </a:lvl4pPr>
            <a:lvl5pPr marL="2286000" lvl="4" indent="-4000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2700"/>
              <a:buChar char="–"/>
              <a:defRPr/>
            </a:lvl5pPr>
            <a:lvl6pPr marL="2743200" lvl="5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6pPr>
            <a:lvl7pPr marL="3200400" lvl="6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7pPr>
            <a:lvl8pPr marL="3657600" lvl="7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8pPr>
            <a:lvl9pPr marL="4114800" lvl="8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9pPr>
          </a:lstStyle>
          <a:p>
            <a:endParaRPr/>
          </a:p>
        </p:txBody>
      </p:sp>
      <p:sp>
        <p:nvSpPr>
          <p:cNvPr id="72" name="Google Shape;72;p32"/>
          <p:cNvSpPr txBox="1">
            <a:spLocks noGrp="1"/>
          </p:cNvSpPr>
          <p:nvPr>
            <p:ph type="ftr" idx="11"/>
          </p:nvPr>
        </p:nvSpPr>
        <p:spPr>
          <a:xfrm>
            <a:off x="457194" y="8653463"/>
            <a:ext cx="17373600" cy="5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3" name="Google Shape;73;p32"/>
          <p:cNvSpPr txBox="1"/>
          <p:nvPr/>
        </p:nvSpPr>
        <p:spPr>
          <a:xfrm>
            <a:off x="17202150" y="9744075"/>
            <a:ext cx="628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fld id="{00000000-1234-1234-1234-123412341234}" type="slidenum">
              <a:rPr lang="en-US" sz="1500" b="0" i="0" u="none" strike="noStrike" cap="none">
                <a:solidFill>
                  <a:srgbClr val="D1D1E6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500" b="0" i="0" u="none" strike="noStrike" cap="none">
              <a:solidFill>
                <a:srgbClr val="D1D1E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" name="Google Shape;74;p32"/>
          <p:cNvSpPr txBox="1">
            <a:spLocks noGrp="1"/>
          </p:cNvSpPr>
          <p:nvPr>
            <p:ph type="title"/>
          </p:nvPr>
        </p:nvSpPr>
        <p:spPr>
          <a:xfrm>
            <a:off x="457199" y="425558"/>
            <a:ext cx="17373600" cy="118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plate + Subtitle">
  <p:cSld name="Template + Subtitle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33"/>
          <p:cNvSpPr txBox="1">
            <a:spLocks noGrp="1"/>
          </p:cNvSpPr>
          <p:nvPr>
            <p:ph type="title"/>
          </p:nvPr>
        </p:nvSpPr>
        <p:spPr>
          <a:xfrm>
            <a:off x="457199" y="468141"/>
            <a:ext cx="17373600" cy="60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33"/>
          <p:cNvSpPr txBox="1">
            <a:spLocks noGrp="1"/>
          </p:cNvSpPr>
          <p:nvPr>
            <p:ph type="body" idx="1"/>
          </p:nvPr>
        </p:nvSpPr>
        <p:spPr>
          <a:xfrm>
            <a:off x="457200" y="1182518"/>
            <a:ext cx="17373600" cy="47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97979"/>
              </a:buClr>
              <a:buSzPts val="2700"/>
              <a:buNone/>
              <a:defRPr sz="2700">
                <a:solidFill>
                  <a:srgbClr val="797979"/>
                </a:solidFill>
              </a:defRPr>
            </a:lvl1pPr>
            <a:lvl2pPr marL="914400" lvl="1" indent="-4000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2700"/>
              <a:buChar char="•"/>
              <a:defRPr/>
            </a:lvl2pPr>
            <a:lvl3pPr marL="1371600" lvl="2" indent="-4000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3F3F3F"/>
              </a:buClr>
              <a:buSzPts val="2700"/>
              <a:buChar char="–"/>
              <a:defRPr/>
            </a:lvl3pPr>
            <a:lvl4pPr marL="1828800" lvl="3" indent="-4000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3F3F3F"/>
              </a:buClr>
              <a:buSzPts val="2700"/>
              <a:buChar char="•"/>
              <a:defRPr/>
            </a:lvl4pPr>
            <a:lvl5pPr marL="2286000" lvl="4" indent="-4000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2700"/>
              <a:buChar char="–"/>
              <a:defRPr/>
            </a:lvl5pPr>
            <a:lvl6pPr marL="2743200" lvl="5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6pPr>
            <a:lvl7pPr marL="3200400" lvl="6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7pPr>
            <a:lvl8pPr marL="3657600" lvl="7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8pPr>
            <a:lvl9pPr marL="4114800" lvl="8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9pPr>
          </a:lstStyle>
          <a:p>
            <a:endParaRPr/>
          </a:p>
        </p:txBody>
      </p:sp>
      <p:sp>
        <p:nvSpPr>
          <p:cNvPr id="78" name="Google Shape;78;p33"/>
          <p:cNvSpPr txBox="1">
            <a:spLocks noGrp="1"/>
          </p:cNvSpPr>
          <p:nvPr>
            <p:ph type="ftr" idx="11"/>
          </p:nvPr>
        </p:nvSpPr>
        <p:spPr>
          <a:xfrm>
            <a:off x="457194" y="8653463"/>
            <a:ext cx="17373600" cy="5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9" name="Google Shape;79;p33"/>
          <p:cNvSpPr txBox="1"/>
          <p:nvPr/>
        </p:nvSpPr>
        <p:spPr>
          <a:xfrm>
            <a:off x="17202150" y="9744075"/>
            <a:ext cx="628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fld id="{00000000-1234-1234-1234-123412341234}" type="slidenum">
              <a:rPr lang="en-US" sz="1500" b="0" i="0" u="none" strike="noStrike" cap="none">
                <a:solidFill>
                  <a:srgbClr val="D1D1E6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500" b="0" i="0" u="none" strike="noStrike" cap="none">
              <a:solidFill>
                <a:srgbClr val="D1D1E6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+ Subtitle">
  <p:cSld name="Content + Subtitle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34"/>
          <p:cNvSpPr txBox="1">
            <a:spLocks noGrp="1"/>
          </p:cNvSpPr>
          <p:nvPr>
            <p:ph type="ftr" idx="11"/>
          </p:nvPr>
        </p:nvSpPr>
        <p:spPr>
          <a:xfrm>
            <a:off x="457194" y="8653463"/>
            <a:ext cx="17373600" cy="5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2" name="Google Shape;82;p34"/>
          <p:cNvSpPr txBox="1">
            <a:spLocks noGrp="1"/>
          </p:cNvSpPr>
          <p:nvPr>
            <p:ph type="title"/>
          </p:nvPr>
        </p:nvSpPr>
        <p:spPr>
          <a:xfrm>
            <a:off x="457199" y="468141"/>
            <a:ext cx="17373600" cy="60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34"/>
          <p:cNvSpPr txBox="1">
            <a:spLocks noGrp="1"/>
          </p:cNvSpPr>
          <p:nvPr>
            <p:ph type="body" idx="1"/>
          </p:nvPr>
        </p:nvSpPr>
        <p:spPr>
          <a:xfrm>
            <a:off x="457200" y="1182518"/>
            <a:ext cx="17373600" cy="47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97979"/>
              </a:buClr>
              <a:buSzPts val="2700"/>
              <a:buNone/>
              <a:defRPr sz="2700">
                <a:solidFill>
                  <a:srgbClr val="797979"/>
                </a:solidFill>
              </a:defRPr>
            </a:lvl1pPr>
            <a:lvl2pPr marL="914400" lvl="1" indent="-4000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2700"/>
              <a:buChar char="•"/>
              <a:defRPr/>
            </a:lvl2pPr>
            <a:lvl3pPr marL="1371600" lvl="2" indent="-4000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3F3F3F"/>
              </a:buClr>
              <a:buSzPts val="2700"/>
              <a:buChar char="–"/>
              <a:defRPr/>
            </a:lvl3pPr>
            <a:lvl4pPr marL="1828800" lvl="3" indent="-4000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3F3F3F"/>
              </a:buClr>
              <a:buSzPts val="2700"/>
              <a:buChar char="•"/>
              <a:defRPr/>
            </a:lvl4pPr>
            <a:lvl5pPr marL="2286000" lvl="4" indent="-4000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2700"/>
              <a:buChar char="–"/>
              <a:defRPr/>
            </a:lvl5pPr>
            <a:lvl6pPr marL="2743200" lvl="5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6pPr>
            <a:lvl7pPr marL="3200400" lvl="6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7pPr>
            <a:lvl8pPr marL="3657600" lvl="7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8pPr>
            <a:lvl9pPr marL="4114800" lvl="8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9pPr>
          </a:lstStyle>
          <a:p>
            <a:endParaRPr/>
          </a:p>
        </p:txBody>
      </p:sp>
      <p:sp>
        <p:nvSpPr>
          <p:cNvPr id="84" name="Google Shape;84;p34"/>
          <p:cNvSpPr txBox="1">
            <a:spLocks noGrp="1"/>
          </p:cNvSpPr>
          <p:nvPr>
            <p:ph type="body" idx="2"/>
          </p:nvPr>
        </p:nvSpPr>
        <p:spPr>
          <a:xfrm>
            <a:off x="457200" y="1828800"/>
            <a:ext cx="17373600" cy="662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3F3F3F"/>
              </a:buClr>
              <a:buSzPts val="2700"/>
              <a:buNone/>
              <a:defRPr/>
            </a:lvl1pPr>
            <a:lvl2pPr marL="914400" lvl="1" indent="-4000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2700"/>
              <a:buChar char="•"/>
              <a:defRPr/>
            </a:lvl2pPr>
            <a:lvl3pPr marL="1371600" lvl="2" indent="-4000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3F3F3F"/>
              </a:buClr>
              <a:buSzPts val="2700"/>
              <a:buChar char="–"/>
              <a:defRPr/>
            </a:lvl3pPr>
            <a:lvl4pPr marL="1828800" lvl="3" indent="-4000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3F3F3F"/>
              </a:buClr>
              <a:buSzPts val="2700"/>
              <a:buChar char="•"/>
              <a:defRPr/>
            </a:lvl4pPr>
            <a:lvl5pPr marL="2286000" lvl="4" indent="-4000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2700"/>
              <a:buChar char="–"/>
              <a:defRPr/>
            </a:lvl5pPr>
            <a:lvl6pPr marL="2743200" lvl="5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6pPr>
            <a:lvl7pPr marL="3200400" lvl="6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7pPr>
            <a:lvl8pPr marL="3657600" lvl="7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8pPr>
            <a:lvl9pPr marL="4114800" lvl="8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9pPr>
          </a:lstStyle>
          <a:p>
            <a:endParaRPr/>
          </a:p>
        </p:txBody>
      </p:sp>
      <p:sp>
        <p:nvSpPr>
          <p:cNvPr id="85" name="Google Shape;85;p34"/>
          <p:cNvSpPr txBox="1"/>
          <p:nvPr/>
        </p:nvSpPr>
        <p:spPr>
          <a:xfrm>
            <a:off x="17202150" y="9744075"/>
            <a:ext cx="628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fld id="{00000000-1234-1234-1234-123412341234}" type="slidenum">
              <a:rPr lang="en-US" sz="1500" b="0" i="0" u="none" strike="noStrike" cap="none">
                <a:solidFill>
                  <a:srgbClr val="D1D1E6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500" b="0" i="0" u="none" strike="noStrike" cap="none">
              <a:solidFill>
                <a:srgbClr val="D1D1E6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p Layout">
  <p:cSld name="Map Layout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35"/>
          <p:cNvSpPr txBox="1"/>
          <p:nvPr/>
        </p:nvSpPr>
        <p:spPr>
          <a:xfrm>
            <a:off x="17202150" y="9744075"/>
            <a:ext cx="628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fld id="{00000000-1234-1234-1234-123412341234}" type="slidenum">
              <a:rPr lang="en-US" sz="1500" b="0" i="0" u="none" strike="noStrike" cap="none">
                <a:solidFill>
                  <a:srgbClr val="D1D1E6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500" b="0" i="0" u="none" strike="noStrike" cap="none">
              <a:solidFill>
                <a:srgbClr val="D1D1E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8" name="Google Shape;88;p35"/>
          <p:cNvGrpSpPr/>
          <p:nvPr/>
        </p:nvGrpSpPr>
        <p:grpSpPr>
          <a:xfrm>
            <a:off x="2123574" y="1738515"/>
            <a:ext cx="14040854" cy="7387107"/>
            <a:chOff x="1415716" y="1159010"/>
            <a:chExt cx="9360569" cy="4924738"/>
          </a:xfrm>
        </p:grpSpPr>
        <p:pic>
          <p:nvPicPr>
            <p:cNvPr id="89" name="Google Shape;89;p35"/>
            <p:cNvPicPr preferRelativeResize="0"/>
            <p:nvPr/>
          </p:nvPicPr>
          <p:blipFill rotWithShape="1">
            <a:blip r:embed="rId2">
              <a:alphaModFix/>
            </a:blip>
            <a:srcRect t="4956" b="4956"/>
            <a:stretch/>
          </p:blipFill>
          <p:spPr>
            <a:xfrm>
              <a:off x="1415716" y="1159010"/>
              <a:ext cx="9360569" cy="492473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0" name="Google Shape;90;p35"/>
            <p:cNvSpPr/>
            <p:nvPr/>
          </p:nvSpPr>
          <p:spPr>
            <a:xfrm>
              <a:off x="5113519" y="2996665"/>
              <a:ext cx="84525" cy="8452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137150" tIns="68550" rIns="137150" bIns="6855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Arial"/>
                <a:buNone/>
              </a:pPr>
              <a:endParaRPr sz="27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" name="Google Shape;91;p35"/>
            <p:cNvSpPr/>
            <p:nvPr/>
          </p:nvSpPr>
          <p:spPr>
            <a:xfrm>
              <a:off x="8709457" y="5372327"/>
              <a:ext cx="84525" cy="8452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137150" tIns="68550" rIns="137150" bIns="6855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Arial"/>
                <a:buNone/>
              </a:pPr>
              <a:endParaRPr sz="27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" name="Google Shape;92;p35"/>
            <p:cNvSpPr/>
            <p:nvPr/>
          </p:nvSpPr>
          <p:spPr>
            <a:xfrm>
              <a:off x="10233616" y="5804198"/>
              <a:ext cx="84525" cy="8452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137150" tIns="68550" rIns="137150" bIns="6855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Arial"/>
                <a:buNone/>
              </a:pPr>
              <a:endParaRPr sz="27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" name="Google Shape;93;p35"/>
            <p:cNvSpPr/>
            <p:nvPr/>
          </p:nvSpPr>
          <p:spPr>
            <a:xfrm>
              <a:off x="9973876" y="3276405"/>
              <a:ext cx="84525" cy="8452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137150" tIns="68550" rIns="137150" bIns="6855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Arial"/>
                <a:buNone/>
              </a:pPr>
              <a:endParaRPr sz="27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" name="Google Shape;94;p35"/>
            <p:cNvSpPr txBox="1"/>
            <p:nvPr/>
          </p:nvSpPr>
          <p:spPr>
            <a:xfrm>
              <a:off x="4783105" y="2696988"/>
              <a:ext cx="745352" cy="36114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US" sz="1400" b="1" i="0" u="none" strike="noStrike" cap="none">
                  <a:solidFill>
                    <a:schemeClr val="accent1"/>
                  </a:solidFill>
                  <a:latin typeface="Arial"/>
                  <a:ea typeface="Arial"/>
                  <a:cs typeface="Arial"/>
                  <a:sym typeface="Arial"/>
                </a:rPr>
                <a:t>SASB </a:t>
              </a:r>
              <a:br>
                <a:rPr lang="en-US" sz="1400" b="1" i="0" u="none" strike="noStrike" cap="none">
                  <a:solidFill>
                    <a:schemeClr val="accent1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lang="en-US" sz="1400" b="1" i="0" u="none" strike="noStrike" cap="none">
                  <a:solidFill>
                    <a:schemeClr val="accent1"/>
                  </a:solidFill>
                  <a:latin typeface="Arial"/>
                  <a:ea typeface="Arial"/>
                  <a:cs typeface="Arial"/>
                  <a:sym typeface="Arial"/>
                </a:rPr>
                <a:t>GAS</a:t>
              </a:r>
              <a:endParaRPr sz="2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" name="Google Shape;95;p35"/>
            <p:cNvSpPr txBox="1"/>
            <p:nvPr/>
          </p:nvSpPr>
          <p:spPr>
            <a:xfrm>
              <a:off x="8351103" y="5150644"/>
              <a:ext cx="801232" cy="159518"/>
            </a:xfrm>
            <a:prstGeom prst="rect">
              <a:avLst/>
            </a:prstGeom>
            <a:solidFill>
              <a:srgbClr val="ECF1D4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US" sz="1400" b="1" i="0" u="none" strike="noStrike" cap="none">
                  <a:solidFill>
                    <a:schemeClr val="accent1"/>
                  </a:solidFill>
                  <a:latin typeface="Arial"/>
                  <a:ea typeface="Arial"/>
                  <a:cs typeface="Arial"/>
                  <a:sym typeface="Arial"/>
                </a:rPr>
                <a:t>CENDERE OIL</a:t>
              </a:r>
              <a:endParaRPr sz="2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" name="Google Shape;96;p35"/>
            <p:cNvSpPr txBox="1"/>
            <p:nvPr/>
          </p:nvSpPr>
          <p:spPr>
            <a:xfrm>
              <a:off x="9980042" y="5485994"/>
              <a:ext cx="433164" cy="238204"/>
            </a:xfrm>
            <a:prstGeom prst="rect">
              <a:avLst/>
            </a:prstGeom>
            <a:solidFill>
              <a:srgbClr val="ECF1D4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US" sz="1400" b="1" i="0" u="none" strike="noStrike" cap="none">
                  <a:solidFill>
                    <a:schemeClr val="accent1"/>
                  </a:solidFill>
                  <a:latin typeface="Arial"/>
                  <a:ea typeface="Arial"/>
                  <a:cs typeface="Arial"/>
                  <a:sym typeface="Arial"/>
                </a:rPr>
                <a:t>BAKUK </a:t>
              </a:r>
              <a:br>
                <a:rPr lang="en-US" sz="1400" b="1" i="0" u="none" strike="noStrike" cap="none">
                  <a:solidFill>
                    <a:schemeClr val="accent1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lang="en-US" sz="1400" b="1" i="0" u="none" strike="noStrike" cap="none">
                  <a:solidFill>
                    <a:schemeClr val="accent1"/>
                  </a:solidFill>
                  <a:latin typeface="Arial"/>
                  <a:ea typeface="Arial"/>
                  <a:cs typeface="Arial"/>
                  <a:sym typeface="Arial"/>
                </a:rPr>
                <a:t>GAS</a:t>
              </a:r>
              <a:endParaRPr sz="2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" name="Google Shape;97;p35"/>
            <p:cNvSpPr txBox="1"/>
            <p:nvPr/>
          </p:nvSpPr>
          <p:spPr>
            <a:xfrm>
              <a:off x="9643462" y="3420203"/>
              <a:ext cx="745352" cy="23820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US" sz="1400" b="1" i="0" u="none" strike="noStrike" cap="none">
                  <a:solidFill>
                    <a:schemeClr val="accent2"/>
                  </a:solidFill>
                  <a:latin typeface="Arial"/>
                  <a:ea typeface="Arial"/>
                  <a:cs typeface="Arial"/>
                  <a:sym typeface="Arial"/>
                </a:rPr>
                <a:t>DERECIK </a:t>
              </a:r>
              <a:br>
                <a:rPr lang="en-US" sz="1400" b="1" i="0" u="none" strike="noStrike" cap="none">
                  <a:solidFill>
                    <a:schemeClr val="accent2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lang="en-US" sz="1400" b="1" i="0" u="none" strike="noStrike" cap="none">
                  <a:solidFill>
                    <a:schemeClr val="accent2"/>
                  </a:solidFill>
                  <a:latin typeface="Arial"/>
                  <a:ea typeface="Arial"/>
                  <a:cs typeface="Arial"/>
                  <a:sym typeface="Arial"/>
                </a:rPr>
                <a:t>OIL</a:t>
              </a:r>
              <a:endParaRPr sz="2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" name="Google Shape;98;p35"/>
            <p:cNvSpPr txBox="1"/>
            <p:nvPr/>
          </p:nvSpPr>
          <p:spPr>
            <a:xfrm>
              <a:off x="4205560" y="1265172"/>
              <a:ext cx="745352" cy="23820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US" sz="1400" b="1" i="0" u="none" strike="noStrike" cap="none">
                  <a:solidFill>
                    <a:schemeClr val="accent2"/>
                  </a:solidFill>
                  <a:latin typeface="Arial"/>
                  <a:ea typeface="Arial"/>
                  <a:cs typeface="Arial"/>
                  <a:sym typeface="Arial"/>
                </a:rPr>
                <a:t>VRANINO </a:t>
              </a:r>
              <a:br>
                <a:rPr lang="en-US" sz="1400" b="1" i="0" u="none" strike="noStrike" cap="none">
                  <a:solidFill>
                    <a:schemeClr val="accent2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lang="en-US" sz="1400" b="1" i="0" u="none" strike="noStrike" cap="none">
                  <a:solidFill>
                    <a:schemeClr val="accent2"/>
                  </a:solidFill>
                  <a:latin typeface="Arial"/>
                  <a:ea typeface="Arial"/>
                  <a:cs typeface="Arial"/>
                  <a:sym typeface="Arial"/>
                </a:rPr>
                <a:t>1-11 GAS</a:t>
              </a:r>
              <a:endParaRPr sz="2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99" name="Google Shape;99;p35"/>
            <p:cNvGrpSpPr/>
            <p:nvPr/>
          </p:nvGrpSpPr>
          <p:grpSpPr>
            <a:xfrm>
              <a:off x="3822009" y="1342012"/>
              <a:ext cx="346425" cy="84525"/>
              <a:chOff x="3822009" y="1409220"/>
              <a:chExt cx="346425" cy="84525"/>
            </a:xfrm>
          </p:grpSpPr>
          <p:sp>
            <p:nvSpPr>
              <p:cNvPr id="100" name="Google Shape;100;p35"/>
              <p:cNvSpPr/>
              <p:nvPr/>
            </p:nvSpPr>
            <p:spPr>
              <a:xfrm>
                <a:off x="3822009" y="1409220"/>
                <a:ext cx="84525" cy="84525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37150" tIns="68550" rIns="137150" bIns="6855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700"/>
                  <a:buFont typeface="Arial"/>
                  <a:buNone/>
                </a:pPr>
                <a:endParaRPr sz="27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101" name="Google Shape;101;p35"/>
              <p:cNvCxnSpPr>
                <a:stCxn id="100" idx="6"/>
              </p:cNvCxnSpPr>
              <p:nvPr/>
            </p:nvCxnSpPr>
            <p:spPr>
              <a:xfrm>
                <a:off x="3906534" y="1451483"/>
                <a:ext cx="261900" cy="0"/>
              </a:xfrm>
              <a:prstGeom prst="straightConnector1">
                <a:avLst/>
              </a:prstGeom>
              <a:noFill/>
              <a:ln w="9525" cap="rnd" cmpd="sng">
                <a:solidFill>
                  <a:schemeClr val="accent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</p:grpSp>
      </p:grpSp>
      <p:sp>
        <p:nvSpPr>
          <p:cNvPr id="102" name="Google Shape;102;p35"/>
          <p:cNvSpPr txBox="1">
            <a:spLocks noGrp="1"/>
          </p:cNvSpPr>
          <p:nvPr>
            <p:ph type="title"/>
          </p:nvPr>
        </p:nvSpPr>
        <p:spPr>
          <a:xfrm>
            <a:off x="457199" y="425558"/>
            <a:ext cx="17373600" cy="118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Map Layout">
  <p:cSld name="2_Map Layout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6"/>
          <p:cNvSpPr>
            <a:spLocks noGrp="1"/>
          </p:cNvSpPr>
          <p:nvPr>
            <p:ph type="pic" idx="2"/>
          </p:nvPr>
        </p:nvSpPr>
        <p:spPr>
          <a:xfrm>
            <a:off x="457199" y="1897760"/>
            <a:ext cx="17373600" cy="7217700"/>
          </a:xfrm>
          <a:prstGeom prst="rect">
            <a:avLst/>
          </a:prstGeom>
          <a:noFill/>
          <a:ln>
            <a:noFill/>
          </a:ln>
        </p:spPr>
      </p:sp>
      <p:sp>
        <p:nvSpPr>
          <p:cNvPr id="105" name="Google Shape;105;p36"/>
          <p:cNvSpPr txBox="1"/>
          <p:nvPr/>
        </p:nvSpPr>
        <p:spPr>
          <a:xfrm>
            <a:off x="17202150" y="9744075"/>
            <a:ext cx="628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fld id="{00000000-1234-1234-1234-123412341234}" type="slidenum">
              <a:rPr lang="en-US" sz="1500" b="0" i="0" u="none" strike="noStrike" cap="none">
                <a:solidFill>
                  <a:srgbClr val="D1D1E6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500" b="0" i="0" u="none" strike="noStrike" cap="none">
              <a:solidFill>
                <a:srgbClr val="D1D1E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36"/>
          <p:cNvSpPr txBox="1">
            <a:spLocks noGrp="1"/>
          </p:cNvSpPr>
          <p:nvPr>
            <p:ph type="title"/>
          </p:nvPr>
        </p:nvSpPr>
        <p:spPr>
          <a:xfrm>
            <a:off x="457199" y="425558"/>
            <a:ext cx="17373600" cy="118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Map Layout">
  <p:cSld name="1_Map Layout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7"/>
          <p:cNvSpPr txBox="1">
            <a:spLocks noGrp="1"/>
          </p:cNvSpPr>
          <p:nvPr>
            <p:ph type="title"/>
          </p:nvPr>
        </p:nvSpPr>
        <p:spPr>
          <a:xfrm>
            <a:off x="457199" y="425558"/>
            <a:ext cx="17373600" cy="118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37"/>
          <p:cNvSpPr txBox="1"/>
          <p:nvPr/>
        </p:nvSpPr>
        <p:spPr>
          <a:xfrm>
            <a:off x="17202150" y="9744075"/>
            <a:ext cx="628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fld id="{00000000-1234-1234-1234-123412341234}" type="slidenum">
              <a:rPr lang="en-US" sz="1500" b="0" i="0" u="none" strike="noStrike" cap="none">
                <a:solidFill>
                  <a:srgbClr val="D1D1E6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500" b="0" i="0" u="none" strike="noStrike" cap="none">
              <a:solidFill>
                <a:srgbClr val="D1D1E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37"/>
          <p:cNvSpPr/>
          <p:nvPr/>
        </p:nvSpPr>
        <p:spPr>
          <a:xfrm>
            <a:off x="1938902" y="2060510"/>
            <a:ext cx="70335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8550" rIns="137150" bIns="685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en-US" sz="27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Productive Fields</a:t>
            </a:r>
            <a:endParaRPr sz="2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37"/>
          <p:cNvSpPr/>
          <p:nvPr/>
        </p:nvSpPr>
        <p:spPr>
          <a:xfrm>
            <a:off x="10880034" y="2060507"/>
            <a:ext cx="6950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8550" rIns="137150" bIns="685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en-US" sz="2700" b="1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Exploration Licenses</a:t>
            </a:r>
            <a:endParaRPr sz="2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2" name="Google Shape;112;p37"/>
          <p:cNvGrpSpPr/>
          <p:nvPr/>
        </p:nvGrpSpPr>
        <p:grpSpPr>
          <a:xfrm>
            <a:off x="457171" y="1741792"/>
            <a:ext cx="1185813" cy="1185813"/>
            <a:chOff x="304799" y="1149324"/>
            <a:chExt cx="558266" cy="558266"/>
          </a:xfrm>
        </p:grpSpPr>
        <p:grpSp>
          <p:nvGrpSpPr>
            <p:cNvPr id="113" name="Google Shape;113;p37"/>
            <p:cNvGrpSpPr/>
            <p:nvPr/>
          </p:nvGrpSpPr>
          <p:grpSpPr>
            <a:xfrm>
              <a:off x="304799" y="1149324"/>
              <a:ext cx="558266" cy="558266"/>
              <a:chOff x="304799" y="4620126"/>
              <a:chExt cx="558266" cy="558266"/>
            </a:xfrm>
          </p:grpSpPr>
          <p:sp>
            <p:nvSpPr>
              <p:cNvPr id="114" name="Google Shape;114;p37"/>
              <p:cNvSpPr/>
              <p:nvPr/>
            </p:nvSpPr>
            <p:spPr>
              <a:xfrm>
                <a:off x="304799" y="4620126"/>
                <a:ext cx="558266" cy="558266"/>
              </a:xfrm>
              <a:prstGeom prst="flowChartConnector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137150" tIns="68550" rIns="137150" bIns="6855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700"/>
                  <a:buFont typeface="Arial"/>
                  <a:buNone/>
                </a:pPr>
                <a:endParaRPr sz="27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5" name="Google Shape;115;p37"/>
              <p:cNvSpPr/>
              <p:nvPr/>
            </p:nvSpPr>
            <p:spPr>
              <a:xfrm>
                <a:off x="332873" y="4648200"/>
                <a:ext cx="502118" cy="502118"/>
              </a:xfrm>
              <a:prstGeom prst="flowChartConnector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137150" tIns="68550" rIns="137150" bIns="6855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700"/>
                  <a:buFont typeface="Arial"/>
                  <a:buNone/>
                </a:pPr>
                <a:endParaRPr sz="27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pic>
          <p:nvPicPr>
            <p:cNvPr id="116" name="Google Shape;116;p37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429676" y="1279342"/>
              <a:ext cx="308512" cy="29823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17" name="Google Shape;117;p37"/>
          <p:cNvGrpSpPr/>
          <p:nvPr/>
        </p:nvGrpSpPr>
        <p:grpSpPr>
          <a:xfrm>
            <a:off x="9333360" y="1741896"/>
            <a:ext cx="1185864" cy="1185864"/>
            <a:chOff x="6222240" y="1161264"/>
            <a:chExt cx="790576" cy="790576"/>
          </a:xfrm>
        </p:grpSpPr>
        <p:grpSp>
          <p:nvGrpSpPr>
            <p:cNvPr id="118" name="Google Shape;118;p37"/>
            <p:cNvGrpSpPr/>
            <p:nvPr/>
          </p:nvGrpSpPr>
          <p:grpSpPr>
            <a:xfrm>
              <a:off x="6222240" y="1161264"/>
              <a:ext cx="790576" cy="790576"/>
              <a:chOff x="304799" y="4620126"/>
              <a:chExt cx="558266" cy="558266"/>
            </a:xfrm>
          </p:grpSpPr>
          <p:sp>
            <p:nvSpPr>
              <p:cNvPr id="119" name="Google Shape;119;p37"/>
              <p:cNvSpPr/>
              <p:nvPr/>
            </p:nvSpPr>
            <p:spPr>
              <a:xfrm>
                <a:off x="304799" y="4620126"/>
                <a:ext cx="558266" cy="558266"/>
              </a:xfrm>
              <a:prstGeom prst="flowChartConnector">
                <a:avLst/>
              </a:prstGeom>
              <a:noFill/>
              <a:ln w="9525" cap="flat" cmpd="sng">
                <a:solidFill>
                  <a:schemeClr val="accent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137150" tIns="68550" rIns="137150" bIns="6855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700"/>
                  <a:buFont typeface="Arial"/>
                  <a:buNone/>
                </a:pPr>
                <a:endParaRPr sz="27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0" name="Google Shape;120;p37"/>
              <p:cNvSpPr/>
              <p:nvPr/>
            </p:nvSpPr>
            <p:spPr>
              <a:xfrm>
                <a:off x="332873" y="4648200"/>
                <a:ext cx="502118" cy="502118"/>
              </a:xfrm>
              <a:prstGeom prst="flowChartConnector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37150" tIns="68550" rIns="137150" bIns="6855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700"/>
                  <a:buFont typeface="Arial"/>
                  <a:buNone/>
                </a:pPr>
                <a:endParaRPr sz="27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pic>
          <p:nvPicPr>
            <p:cNvPr id="121" name="Google Shape;121;p37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412345" y="1373671"/>
              <a:ext cx="410366" cy="36576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22" name="Google Shape;122;p37"/>
          <p:cNvSpPr txBox="1">
            <a:spLocks noGrp="1"/>
          </p:cNvSpPr>
          <p:nvPr>
            <p:ph type="body" idx="1"/>
          </p:nvPr>
        </p:nvSpPr>
        <p:spPr>
          <a:xfrm>
            <a:off x="457196" y="3534306"/>
            <a:ext cx="8515500" cy="9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0" rIns="0" bIns="0" anchor="t" anchorCtr="0">
            <a:noAutofit/>
          </a:bodyPr>
          <a:lstStyle>
            <a:lvl1pPr marL="457200" marR="0" lvl="0" indent="-3429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sz="1800"/>
            </a:lvl1pPr>
            <a:lvl2pPr marL="914400" lvl="1" indent="-4000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2700"/>
              <a:buFont typeface="Arial"/>
              <a:buChar char="•"/>
              <a:defRPr/>
            </a:lvl2pPr>
            <a:lvl3pPr marL="1371600" lvl="2" indent="-3810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3F3F3F"/>
              </a:buClr>
              <a:buSzPts val="2400"/>
              <a:buFont typeface="Arial"/>
              <a:buChar char="•"/>
              <a:defRPr/>
            </a:lvl3pPr>
            <a:lvl4pPr marL="1828800" lvl="3" indent="-3619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3F3F3F"/>
              </a:buClr>
              <a:buSzPts val="2100"/>
              <a:buFont typeface="Arial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Font typeface="Arial"/>
              <a:buChar char="•"/>
              <a:defRPr/>
            </a:lvl5pPr>
            <a:lvl6pPr marL="2743200" lvl="5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6pPr>
            <a:lvl7pPr marL="3200400" lvl="6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7pPr>
            <a:lvl8pPr marL="3657600" lvl="7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8pPr>
            <a:lvl9pPr marL="4114800" lvl="8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9pPr>
          </a:lstStyle>
          <a:p>
            <a:endParaRPr/>
          </a:p>
        </p:txBody>
      </p:sp>
      <p:sp>
        <p:nvSpPr>
          <p:cNvPr id="123" name="Google Shape;123;p37"/>
          <p:cNvSpPr txBox="1">
            <a:spLocks noGrp="1"/>
          </p:cNvSpPr>
          <p:nvPr>
            <p:ph type="body" idx="2"/>
          </p:nvPr>
        </p:nvSpPr>
        <p:spPr>
          <a:xfrm>
            <a:off x="457200" y="3110451"/>
            <a:ext cx="8496300" cy="38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1pPr>
            <a:lvl2pPr marL="914400" lvl="1" indent="-4000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2700"/>
              <a:buChar char="•"/>
              <a:defRPr/>
            </a:lvl2pPr>
            <a:lvl3pPr marL="1371600" lvl="2" indent="-4000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3F3F3F"/>
              </a:buClr>
              <a:buSzPts val="2700"/>
              <a:buChar char="–"/>
              <a:defRPr/>
            </a:lvl3pPr>
            <a:lvl4pPr marL="1828800" lvl="3" indent="-4000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3F3F3F"/>
              </a:buClr>
              <a:buSzPts val="2700"/>
              <a:buChar char="•"/>
              <a:defRPr/>
            </a:lvl4pPr>
            <a:lvl5pPr marL="2286000" lvl="4" indent="-4000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2700"/>
              <a:buChar char="–"/>
              <a:defRPr/>
            </a:lvl5pPr>
            <a:lvl6pPr marL="2743200" lvl="5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6pPr>
            <a:lvl7pPr marL="3200400" lvl="6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7pPr>
            <a:lvl8pPr marL="3657600" lvl="7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8pPr>
            <a:lvl9pPr marL="4114800" lvl="8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9pPr>
          </a:lstStyle>
          <a:p>
            <a:endParaRPr/>
          </a:p>
        </p:txBody>
      </p:sp>
      <p:sp>
        <p:nvSpPr>
          <p:cNvPr id="124" name="Google Shape;124;p37"/>
          <p:cNvSpPr txBox="1">
            <a:spLocks noGrp="1"/>
          </p:cNvSpPr>
          <p:nvPr>
            <p:ph type="body" idx="3"/>
          </p:nvPr>
        </p:nvSpPr>
        <p:spPr>
          <a:xfrm>
            <a:off x="457196" y="5117114"/>
            <a:ext cx="8515500" cy="9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0" rIns="0" bIns="0" anchor="t" anchorCtr="0">
            <a:noAutofit/>
          </a:bodyPr>
          <a:lstStyle>
            <a:lvl1pPr marL="457200" marR="0" lvl="0" indent="-3429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sz="1800"/>
            </a:lvl1pPr>
            <a:lvl2pPr marL="914400" lvl="1" indent="-4000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2700"/>
              <a:buFont typeface="Arial"/>
              <a:buChar char="•"/>
              <a:defRPr/>
            </a:lvl2pPr>
            <a:lvl3pPr marL="1371600" lvl="2" indent="-3810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3F3F3F"/>
              </a:buClr>
              <a:buSzPts val="2400"/>
              <a:buFont typeface="Arial"/>
              <a:buChar char="•"/>
              <a:defRPr/>
            </a:lvl3pPr>
            <a:lvl4pPr marL="1828800" lvl="3" indent="-3619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3F3F3F"/>
              </a:buClr>
              <a:buSzPts val="2100"/>
              <a:buFont typeface="Arial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Font typeface="Arial"/>
              <a:buChar char="•"/>
              <a:defRPr/>
            </a:lvl5pPr>
            <a:lvl6pPr marL="2743200" lvl="5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6pPr>
            <a:lvl7pPr marL="3200400" lvl="6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7pPr>
            <a:lvl8pPr marL="3657600" lvl="7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8pPr>
            <a:lvl9pPr marL="4114800" lvl="8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9pPr>
          </a:lstStyle>
          <a:p>
            <a:endParaRPr/>
          </a:p>
        </p:txBody>
      </p:sp>
      <p:sp>
        <p:nvSpPr>
          <p:cNvPr id="125" name="Google Shape;125;p37"/>
          <p:cNvSpPr txBox="1">
            <a:spLocks noGrp="1"/>
          </p:cNvSpPr>
          <p:nvPr>
            <p:ph type="body" idx="4"/>
          </p:nvPr>
        </p:nvSpPr>
        <p:spPr>
          <a:xfrm>
            <a:off x="457200" y="4684818"/>
            <a:ext cx="8496300" cy="38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1pPr>
            <a:lvl2pPr marL="914400" lvl="1" indent="-4000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2700"/>
              <a:buChar char="•"/>
              <a:defRPr/>
            </a:lvl2pPr>
            <a:lvl3pPr marL="1371600" lvl="2" indent="-4000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3F3F3F"/>
              </a:buClr>
              <a:buSzPts val="2700"/>
              <a:buChar char="–"/>
              <a:defRPr/>
            </a:lvl3pPr>
            <a:lvl4pPr marL="1828800" lvl="3" indent="-4000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3F3F3F"/>
              </a:buClr>
              <a:buSzPts val="2700"/>
              <a:buChar char="•"/>
              <a:defRPr/>
            </a:lvl4pPr>
            <a:lvl5pPr marL="2286000" lvl="4" indent="-4000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2700"/>
              <a:buChar char="–"/>
              <a:defRPr/>
            </a:lvl5pPr>
            <a:lvl6pPr marL="2743200" lvl="5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6pPr>
            <a:lvl7pPr marL="3200400" lvl="6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7pPr>
            <a:lvl8pPr marL="3657600" lvl="7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8pPr>
            <a:lvl9pPr marL="4114800" lvl="8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9pPr>
          </a:lstStyle>
          <a:p>
            <a:endParaRPr/>
          </a:p>
        </p:txBody>
      </p:sp>
      <p:sp>
        <p:nvSpPr>
          <p:cNvPr id="126" name="Google Shape;126;p37"/>
          <p:cNvSpPr txBox="1">
            <a:spLocks noGrp="1"/>
          </p:cNvSpPr>
          <p:nvPr>
            <p:ph type="body" idx="5"/>
          </p:nvPr>
        </p:nvSpPr>
        <p:spPr>
          <a:xfrm>
            <a:off x="457196" y="6699921"/>
            <a:ext cx="8515500" cy="9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0" rIns="0" bIns="0" anchor="t" anchorCtr="0">
            <a:noAutofit/>
          </a:bodyPr>
          <a:lstStyle>
            <a:lvl1pPr marL="457200" marR="0" lvl="0" indent="-3429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sz="1800"/>
            </a:lvl1pPr>
            <a:lvl2pPr marL="914400" lvl="1" indent="-4000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2700"/>
              <a:buFont typeface="Arial"/>
              <a:buChar char="•"/>
              <a:defRPr/>
            </a:lvl2pPr>
            <a:lvl3pPr marL="1371600" lvl="2" indent="-3810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3F3F3F"/>
              </a:buClr>
              <a:buSzPts val="2400"/>
              <a:buFont typeface="Arial"/>
              <a:buChar char="•"/>
              <a:defRPr/>
            </a:lvl3pPr>
            <a:lvl4pPr marL="1828800" lvl="3" indent="-3619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3F3F3F"/>
              </a:buClr>
              <a:buSzPts val="2100"/>
              <a:buFont typeface="Arial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Font typeface="Arial"/>
              <a:buChar char="•"/>
              <a:defRPr/>
            </a:lvl5pPr>
            <a:lvl6pPr marL="2743200" lvl="5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6pPr>
            <a:lvl7pPr marL="3200400" lvl="6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7pPr>
            <a:lvl8pPr marL="3657600" lvl="7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8pPr>
            <a:lvl9pPr marL="4114800" lvl="8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9pPr>
          </a:lstStyle>
          <a:p>
            <a:endParaRPr/>
          </a:p>
        </p:txBody>
      </p:sp>
      <p:sp>
        <p:nvSpPr>
          <p:cNvPr id="127" name="Google Shape;127;p37"/>
          <p:cNvSpPr txBox="1">
            <a:spLocks noGrp="1"/>
          </p:cNvSpPr>
          <p:nvPr>
            <p:ph type="body" idx="6"/>
          </p:nvPr>
        </p:nvSpPr>
        <p:spPr>
          <a:xfrm>
            <a:off x="457200" y="6266528"/>
            <a:ext cx="8496300" cy="38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1pPr>
            <a:lvl2pPr marL="914400" lvl="1" indent="-4000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2700"/>
              <a:buChar char="•"/>
              <a:defRPr/>
            </a:lvl2pPr>
            <a:lvl3pPr marL="1371600" lvl="2" indent="-4000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3F3F3F"/>
              </a:buClr>
              <a:buSzPts val="2700"/>
              <a:buChar char="–"/>
              <a:defRPr/>
            </a:lvl3pPr>
            <a:lvl4pPr marL="1828800" lvl="3" indent="-4000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3F3F3F"/>
              </a:buClr>
              <a:buSzPts val="2700"/>
              <a:buChar char="•"/>
              <a:defRPr/>
            </a:lvl4pPr>
            <a:lvl5pPr marL="2286000" lvl="4" indent="-4000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2700"/>
              <a:buChar char="–"/>
              <a:defRPr/>
            </a:lvl5pPr>
            <a:lvl6pPr marL="2743200" lvl="5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6pPr>
            <a:lvl7pPr marL="3200400" lvl="6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7pPr>
            <a:lvl8pPr marL="3657600" lvl="7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8pPr>
            <a:lvl9pPr marL="4114800" lvl="8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9pPr>
          </a:lstStyle>
          <a:p>
            <a:endParaRPr/>
          </a:p>
        </p:txBody>
      </p:sp>
      <p:sp>
        <p:nvSpPr>
          <p:cNvPr id="128" name="Google Shape;128;p37"/>
          <p:cNvSpPr txBox="1">
            <a:spLocks noGrp="1"/>
          </p:cNvSpPr>
          <p:nvPr>
            <p:ph type="body" idx="7"/>
          </p:nvPr>
        </p:nvSpPr>
        <p:spPr>
          <a:xfrm>
            <a:off x="457196" y="8282727"/>
            <a:ext cx="8515500" cy="9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0" rIns="0" bIns="0" anchor="t" anchorCtr="0">
            <a:noAutofit/>
          </a:bodyPr>
          <a:lstStyle>
            <a:lvl1pPr marL="457200" marR="0" lvl="0" indent="-3429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sz="1800"/>
            </a:lvl1pPr>
            <a:lvl2pPr marL="914400" lvl="1" indent="-4000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2700"/>
              <a:buFont typeface="Arial"/>
              <a:buChar char="•"/>
              <a:defRPr/>
            </a:lvl2pPr>
            <a:lvl3pPr marL="1371600" lvl="2" indent="-3810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3F3F3F"/>
              </a:buClr>
              <a:buSzPts val="2400"/>
              <a:buFont typeface="Arial"/>
              <a:buChar char="•"/>
              <a:defRPr/>
            </a:lvl3pPr>
            <a:lvl4pPr marL="1828800" lvl="3" indent="-3619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3F3F3F"/>
              </a:buClr>
              <a:buSzPts val="2100"/>
              <a:buFont typeface="Arial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Font typeface="Arial"/>
              <a:buChar char="•"/>
              <a:defRPr/>
            </a:lvl5pPr>
            <a:lvl6pPr marL="2743200" lvl="5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6pPr>
            <a:lvl7pPr marL="3200400" lvl="6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7pPr>
            <a:lvl8pPr marL="3657600" lvl="7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8pPr>
            <a:lvl9pPr marL="4114800" lvl="8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9pPr>
          </a:lstStyle>
          <a:p>
            <a:endParaRPr/>
          </a:p>
        </p:txBody>
      </p:sp>
      <p:sp>
        <p:nvSpPr>
          <p:cNvPr id="129" name="Google Shape;129;p37"/>
          <p:cNvSpPr txBox="1">
            <a:spLocks noGrp="1"/>
          </p:cNvSpPr>
          <p:nvPr>
            <p:ph type="body" idx="8"/>
          </p:nvPr>
        </p:nvSpPr>
        <p:spPr>
          <a:xfrm>
            <a:off x="457200" y="7848239"/>
            <a:ext cx="8496300" cy="38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1pPr>
            <a:lvl2pPr marL="914400" lvl="1" indent="-4000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2700"/>
              <a:buChar char="•"/>
              <a:defRPr/>
            </a:lvl2pPr>
            <a:lvl3pPr marL="1371600" lvl="2" indent="-4000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3F3F3F"/>
              </a:buClr>
              <a:buSzPts val="2700"/>
              <a:buChar char="–"/>
              <a:defRPr/>
            </a:lvl3pPr>
            <a:lvl4pPr marL="1828800" lvl="3" indent="-4000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3F3F3F"/>
              </a:buClr>
              <a:buSzPts val="2700"/>
              <a:buChar char="•"/>
              <a:defRPr/>
            </a:lvl4pPr>
            <a:lvl5pPr marL="2286000" lvl="4" indent="-4000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2700"/>
              <a:buChar char="–"/>
              <a:defRPr/>
            </a:lvl5pPr>
            <a:lvl6pPr marL="2743200" lvl="5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6pPr>
            <a:lvl7pPr marL="3200400" lvl="6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7pPr>
            <a:lvl8pPr marL="3657600" lvl="7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8pPr>
            <a:lvl9pPr marL="4114800" lvl="8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9pPr>
          </a:lstStyle>
          <a:p>
            <a:endParaRPr/>
          </a:p>
        </p:txBody>
      </p:sp>
      <p:sp>
        <p:nvSpPr>
          <p:cNvPr id="130" name="Google Shape;130;p37"/>
          <p:cNvSpPr txBox="1">
            <a:spLocks noGrp="1"/>
          </p:cNvSpPr>
          <p:nvPr>
            <p:ph type="body" idx="9"/>
          </p:nvPr>
        </p:nvSpPr>
        <p:spPr>
          <a:xfrm>
            <a:off x="9333360" y="3534306"/>
            <a:ext cx="8497500" cy="9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0" rIns="0" bIns="0" anchor="t" anchorCtr="0">
            <a:noAutofit/>
          </a:bodyPr>
          <a:lstStyle>
            <a:lvl1pPr marL="457200" marR="0" lvl="0" indent="-3429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Arial"/>
              <a:buChar char="•"/>
              <a:defRPr sz="1800"/>
            </a:lvl1pPr>
            <a:lvl2pPr marL="914400" lvl="1" indent="-4000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2700"/>
              <a:buFont typeface="Arial"/>
              <a:buChar char="•"/>
              <a:defRPr/>
            </a:lvl2pPr>
            <a:lvl3pPr marL="1371600" lvl="2" indent="-3810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3F3F3F"/>
              </a:buClr>
              <a:buSzPts val="2400"/>
              <a:buFont typeface="Arial"/>
              <a:buChar char="•"/>
              <a:defRPr/>
            </a:lvl3pPr>
            <a:lvl4pPr marL="1828800" lvl="3" indent="-3619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3F3F3F"/>
              </a:buClr>
              <a:buSzPts val="2100"/>
              <a:buFont typeface="Arial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Font typeface="Arial"/>
              <a:buChar char="•"/>
              <a:defRPr/>
            </a:lvl5pPr>
            <a:lvl6pPr marL="2743200" lvl="5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6pPr>
            <a:lvl7pPr marL="3200400" lvl="6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7pPr>
            <a:lvl8pPr marL="3657600" lvl="7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8pPr>
            <a:lvl9pPr marL="4114800" lvl="8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9pPr>
          </a:lstStyle>
          <a:p>
            <a:endParaRPr/>
          </a:p>
        </p:txBody>
      </p:sp>
      <p:sp>
        <p:nvSpPr>
          <p:cNvPr id="131" name="Google Shape;131;p37"/>
          <p:cNvSpPr txBox="1">
            <a:spLocks noGrp="1"/>
          </p:cNvSpPr>
          <p:nvPr>
            <p:ph type="body" idx="13"/>
          </p:nvPr>
        </p:nvSpPr>
        <p:spPr>
          <a:xfrm>
            <a:off x="9333321" y="3110451"/>
            <a:ext cx="8478300" cy="38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2"/>
              </a:buClr>
              <a:buSzPts val="2100"/>
              <a:buNone/>
              <a:defRPr sz="2100" b="1">
                <a:solidFill>
                  <a:schemeClr val="accent2"/>
                </a:solidFill>
              </a:defRPr>
            </a:lvl1pPr>
            <a:lvl2pPr marL="914400" lvl="1" indent="-4000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2700"/>
              <a:buChar char="•"/>
              <a:defRPr/>
            </a:lvl2pPr>
            <a:lvl3pPr marL="1371600" lvl="2" indent="-4000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3F3F3F"/>
              </a:buClr>
              <a:buSzPts val="2700"/>
              <a:buChar char="–"/>
              <a:defRPr/>
            </a:lvl3pPr>
            <a:lvl4pPr marL="1828800" lvl="3" indent="-4000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3F3F3F"/>
              </a:buClr>
              <a:buSzPts val="2700"/>
              <a:buChar char="•"/>
              <a:defRPr/>
            </a:lvl4pPr>
            <a:lvl5pPr marL="2286000" lvl="4" indent="-4000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2700"/>
              <a:buChar char="–"/>
              <a:defRPr/>
            </a:lvl5pPr>
            <a:lvl6pPr marL="2743200" lvl="5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6pPr>
            <a:lvl7pPr marL="3200400" lvl="6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7pPr>
            <a:lvl8pPr marL="3657600" lvl="7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8pPr>
            <a:lvl9pPr marL="4114800" lvl="8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9pPr>
          </a:lstStyle>
          <a:p>
            <a:endParaRPr/>
          </a:p>
        </p:txBody>
      </p:sp>
      <p:sp>
        <p:nvSpPr>
          <p:cNvPr id="132" name="Google Shape;132;p37"/>
          <p:cNvSpPr txBox="1">
            <a:spLocks noGrp="1"/>
          </p:cNvSpPr>
          <p:nvPr>
            <p:ph type="body" idx="14"/>
          </p:nvPr>
        </p:nvSpPr>
        <p:spPr>
          <a:xfrm>
            <a:off x="9333360" y="5117114"/>
            <a:ext cx="8497500" cy="9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0" rIns="0" bIns="0" anchor="t" anchorCtr="0">
            <a:noAutofit/>
          </a:bodyPr>
          <a:lstStyle>
            <a:lvl1pPr marL="457200" marR="0" lvl="0" indent="-3429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Arial"/>
              <a:buChar char="•"/>
              <a:defRPr sz="1800"/>
            </a:lvl1pPr>
            <a:lvl2pPr marL="914400" lvl="1" indent="-4000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2700"/>
              <a:buFont typeface="Arial"/>
              <a:buChar char="•"/>
              <a:defRPr/>
            </a:lvl2pPr>
            <a:lvl3pPr marL="1371600" lvl="2" indent="-3810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3F3F3F"/>
              </a:buClr>
              <a:buSzPts val="2400"/>
              <a:buFont typeface="Arial"/>
              <a:buChar char="•"/>
              <a:defRPr/>
            </a:lvl3pPr>
            <a:lvl4pPr marL="1828800" lvl="3" indent="-3619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3F3F3F"/>
              </a:buClr>
              <a:buSzPts val="2100"/>
              <a:buFont typeface="Arial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Font typeface="Arial"/>
              <a:buChar char="•"/>
              <a:defRPr/>
            </a:lvl5pPr>
            <a:lvl6pPr marL="2743200" lvl="5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6pPr>
            <a:lvl7pPr marL="3200400" lvl="6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7pPr>
            <a:lvl8pPr marL="3657600" lvl="7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8pPr>
            <a:lvl9pPr marL="4114800" lvl="8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9pPr>
          </a:lstStyle>
          <a:p>
            <a:endParaRPr/>
          </a:p>
        </p:txBody>
      </p:sp>
      <p:sp>
        <p:nvSpPr>
          <p:cNvPr id="133" name="Google Shape;133;p37"/>
          <p:cNvSpPr txBox="1">
            <a:spLocks noGrp="1"/>
          </p:cNvSpPr>
          <p:nvPr>
            <p:ph type="body" idx="15"/>
          </p:nvPr>
        </p:nvSpPr>
        <p:spPr>
          <a:xfrm>
            <a:off x="9333321" y="4684818"/>
            <a:ext cx="8478300" cy="38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2"/>
              </a:buClr>
              <a:buSzPts val="2100"/>
              <a:buNone/>
              <a:defRPr sz="2100" b="1">
                <a:solidFill>
                  <a:schemeClr val="accent2"/>
                </a:solidFill>
              </a:defRPr>
            </a:lvl1pPr>
            <a:lvl2pPr marL="914400" lvl="1" indent="-4000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2700"/>
              <a:buChar char="•"/>
              <a:defRPr/>
            </a:lvl2pPr>
            <a:lvl3pPr marL="1371600" lvl="2" indent="-4000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3F3F3F"/>
              </a:buClr>
              <a:buSzPts val="2700"/>
              <a:buChar char="–"/>
              <a:defRPr/>
            </a:lvl3pPr>
            <a:lvl4pPr marL="1828800" lvl="3" indent="-4000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3F3F3F"/>
              </a:buClr>
              <a:buSzPts val="2700"/>
              <a:buChar char="•"/>
              <a:defRPr/>
            </a:lvl4pPr>
            <a:lvl5pPr marL="2286000" lvl="4" indent="-4000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2700"/>
              <a:buChar char="–"/>
              <a:defRPr/>
            </a:lvl5pPr>
            <a:lvl6pPr marL="2743200" lvl="5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6pPr>
            <a:lvl7pPr marL="3200400" lvl="6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7pPr>
            <a:lvl8pPr marL="3657600" lvl="7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8pPr>
            <a:lvl9pPr marL="4114800" lvl="8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9pPr>
          </a:lstStyle>
          <a:p>
            <a:endParaRPr/>
          </a:p>
        </p:txBody>
      </p:sp>
      <p:sp>
        <p:nvSpPr>
          <p:cNvPr id="134" name="Google Shape;134;p37"/>
          <p:cNvSpPr txBox="1">
            <a:spLocks noGrp="1"/>
          </p:cNvSpPr>
          <p:nvPr>
            <p:ph type="body" idx="16"/>
          </p:nvPr>
        </p:nvSpPr>
        <p:spPr>
          <a:xfrm>
            <a:off x="9333360" y="6699921"/>
            <a:ext cx="8497500" cy="9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0" rIns="0" bIns="0" anchor="t" anchorCtr="0">
            <a:noAutofit/>
          </a:bodyPr>
          <a:lstStyle>
            <a:lvl1pPr marL="457200" marR="0" lvl="0" indent="-3429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Arial"/>
              <a:buChar char="•"/>
              <a:defRPr sz="1800"/>
            </a:lvl1pPr>
            <a:lvl2pPr marL="914400" lvl="1" indent="-4000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2700"/>
              <a:buFont typeface="Arial"/>
              <a:buChar char="•"/>
              <a:defRPr/>
            </a:lvl2pPr>
            <a:lvl3pPr marL="1371600" lvl="2" indent="-3810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3F3F3F"/>
              </a:buClr>
              <a:buSzPts val="2400"/>
              <a:buFont typeface="Arial"/>
              <a:buChar char="•"/>
              <a:defRPr/>
            </a:lvl3pPr>
            <a:lvl4pPr marL="1828800" lvl="3" indent="-3619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3F3F3F"/>
              </a:buClr>
              <a:buSzPts val="2100"/>
              <a:buFont typeface="Arial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Font typeface="Arial"/>
              <a:buChar char="•"/>
              <a:defRPr/>
            </a:lvl5pPr>
            <a:lvl6pPr marL="2743200" lvl="5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6pPr>
            <a:lvl7pPr marL="3200400" lvl="6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7pPr>
            <a:lvl8pPr marL="3657600" lvl="7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8pPr>
            <a:lvl9pPr marL="4114800" lvl="8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9pPr>
          </a:lstStyle>
          <a:p>
            <a:endParaRPr/>
          </a:p>
        </p:txBody>
      </p:sp>
      <p:sp>
        <p:nvSpPr>
          <p:cNvPr id="135" name="Google Shape;135;p37"/>
          <p:cNvSpPr txBox="1">
            <a:spLocks noGrp="1"/>
          </p:cNvSpPr>
          <p:nvPr>
            <p:ph type="body" idx="17"/>
          </p:nvPr>
        </p:nvSpPr>
        <p:spPr>
          <a:xfrm>
            <a:off x="9333321" y="6266528"/>
            <a:ext cx="8478300" cy="38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2"/>
              </a:buClr>
              <a:buSzPts val="2100"/>
              <a:buNone/>
              <a:defRPr sz="2100" b="1">
                <a:solidFill>
                  <a:schemeClr val="accent2"/>
                </a:solidFill>
              </a:defRPr>
            </a:lvl1pPr>
            <a:lvl2pPr marL="914400" lvl="1" indent="-4000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2700"/>
              <a:buChar char="•"/>
              <a:defRPr/>
            </a:lvl2pPr>
            <a:lvl3pPr marL="1371600" lvl="2" indent="-4000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3F3F3F"/>
              </a:buClr>
              <a:buSzPts val="2700"/>
              <a:buChar char="–"/>
              <a:defRPr/>
            </a:lvl3pPr>
            <a:lvl4pPr marL="1828800" lvl="3" indent="-4000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3F3F3F"/>
              </a:buClr>
              <a:buSzPts val="2700"/>
              <a:buChar char="•"/>
              <a:defRPr/>
            </a:lvl4pPr>
            <a:lvl5pPr marL="2286000" lvl="4" indent="-4000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2700"/>
              <a:buChar char="–"/>
              <a:defRPr/>
            </a:lvl5pPr>
            <a:lvl6pPr marL="2743200" lvl="5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6pPr>
            <a:lvl7pPr marL="3200400" lvl="6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7pPr>
            <a:lvl8pPr marL="3657600" lvl="7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8pPr>
            <a:lvl9pPr marL="4114800" lvl="8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9pPr>
          </a:lstStyle>
          <a:p>
            <a:endParaRPr/>
          </a:p>
        </p:txBody>
      </p:sp>
      <p:sp>
        <p:nvSpPr>
          <p:cNvPr id="136" name="Google Shape;136;p37"/>
          <p:cNvSpPr txBox="1">
            <a:spLocks noGrp="1"/>
          </p:cNvSpPr>
          <p:nvPr>
            <p:ph type="body" idx="18"/>
          </p:nvPr>
        </p:nvSpPr>
        <p:spPr>
          <a:xfrm>
            <a:off x="9333360" y="8282727"/>
            <a:ext cx="8497500" cy="9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0" rIns="0" bIns="0" anchor="t" anchorCtr="0">
            <a:noAutofit/>
          </a:bodyPr>
          <a:lstStyle>
            <a:lvl1pPr marL="457200" marR="0" lvl="0" indent="-3429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Arial"/>
              <a:buChar char="•"/>
              <a:defRPr sz="1800"/>
            </a:lvl1pPr>
            <a:lvl2pPr marL="914400" lvl="1" indent="-4000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2700"/>
              <a:buFont typeface="Arial"/>
              <a:buChar char="•"/>
              <a:defRPr/>
            </a:lvl2pPr>
            <a:lvl3pPr marL="1371600" lvl="2" indent="-3810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3F3F3F"/>
              </a:buClr>
              <a:buSzPts val="2400"/>
              <a:buFont typeface="Arial"/>
              <a:buChar char="•"/>
              <a:defRPr/>
            </a:lvl3pPr>
            <a:lvl4pPr marL="1828800" lvl="3" indent="-3619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3F3F3F"/>
              </a:buClr>
              <a:buSzPts val="2100"/>
              <a:buFont typeface="Arial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Font typeface="Arial"/>
              <a:buChar char="•"/>
              <a:defRPr/>
            </a:lvl5pPr>
            <a:lvl6pPr marL="2743200" lvl="5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6pPr>
            <a:lvl7pPr marL="3200400" lvl="6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7pPr>
            <a:lvl8pPr marL="3657600" lvl="7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8pPr>
            <a:lvl9pPr marL="4114800" lvl="8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9pPr>
          </a:lstStyle>
          <a:p>
            <a:endParaRPr/>
          </a:p>
        </p:txBody>
      </p:sp>
      <p:sp>
        <p:nvSpPr>
          <p:cNvPr id="137" name="Google Shape;137;p37"/>
          <p:cNvSpPr txBox="1">
            <a:spLocks noGrp="1"/>
          </p:cNvSpPr>
          <p:nvPr>
            <p:ph type="body" idx="19"/>
          </p:nvPr>
        </p:nvSpPr>
        <p:spPr>
          <a:xfrm>
            <a:off x="9333321" y="7848239"/>
            <a:ext cx="8478300" cy="38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2"/>
              </a:buClr>
              <a:buSzPts val="2100"/>
              <a:buNone/>
              <a:defRPr sz="2100" b="1">
                <a:solidFill>
                  <a:schemeClr val="accent2"/>
                </a:solidFill>
              </a:defRPr>
            </a:lvl1pPr>
            <a:lvl2pPr marL="914400" lvl="1" indent="-4000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2700"/>
              <a:buChar char="•"/>
              <a:defRPr/>
            </a:lvl2pPr>
            <a:lvl3pPr marL="1371600" lvl="2" indent="-4000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3F3F3F"/>
              </a:buClr>
              <a:buSzPts val="2700"/>
              <a:buChar char="–"/>
              <a:defRPr/>
            </a:lvl3pPr>
            <a:lvl4pPr marL="1828800" lvl="3" indent="-4000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3F3F3F"/>
              </a:buClr>
              <a:buSzPts val="2700"/>
              <a:buChar char="•"/>
              <a:defRPr/>
            </a:lvl4pPr>
            <a:lvl5pPr marL="2286000" lvl="4" indent="-4000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2700"/>
              <a:buChar char="–"/>
              <a:defRPr/>
            </a:lvl5pPr>
            <a:lvl6pPr marL="2743200" lvl="5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6pPr>
            <a:lvl7pPr marL="3200400" lvl="6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7pPr>
            <a:lvl8pPr marL="3657600" lvl="7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8pPr>
            <a:lvl9pPr marL="4114800" lvl="8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/>
            </a:lvl9pPr>
          </a:lstStyle>
          <a:p>
            <a:endParaRPr/>
          </a:p>
        </p:txBody>
      </p:sp>
      <p:cxnSp>
        <p:nvCxnSpPr>
          <p:cNvPr id="138" name="Google Shape;138;p37"/>
          <p:cNvCxnSpPr/>
          <p:nvPr/>
        </p:nvCxnSpPr>
        <p:spPr>
          <a:xfrm rot="10800000">
            <a:off x="9144002" y="1851891"/>
            <a:ext cx="0" cy="7389600"/>
          </a:xfrm>
          <a:prstGeom prst="straightConnector1">
            <a:avLst/>
          </a:prstGeom>
          <a:noFill/>
          <a:ln w="952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3"/>
          <p:cNvSpPr txBox="1">
            <a:spLocks noGrp="1"/>
          </p:cNvSpPr>
          <p:nvPr>
            <p:ph type="title"/>
          </p:nvPr>
        </p:nvSpPr>
        <p:spPr>
          <a:xfrm>
            <a:off x="457199" y="425558"/>
            <a:ext cx="17373600" cy="118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Kanit"/>
              <a:buNone/>
              <a:defRPr sz="4800" b="1" i="0" u="none" strike="noStrike" cap="none">
                <a:solidFill>
                  <a:srgbClr val="3F3F3F"/>
                </a:solidFill>
                <a:latin typeface="Kanit"/>
                <a:ea typeface="Kanit"/>
                <a:cs typeface="Kanit"/>
                <a:sym typeface="Kani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23"/>
          <p:cNvSpPr txBox="1">
            <a:spLocks noGrp="1"/>
          </p:cNvSpPr>
          <p:nvPr>
            <p:ph type="body" idx="1"/>
          </p:nvPr>
        </p:nvSpPr>
        <p:spPr>
          <a:xfrm>
            <a:off x="457200" y="1828800"/>
            <a:ext cx="17373600" cy="661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3F3F3F"/>
              </a:buClr>
              <a:buSzPts val="3000"/>
              <a:buFont typeface="Inter"/>
              <a:buNone/>
              <a:defRPr sz="3000" b="0" i="0" u="none" strike="noStrike" cap="none">
                <a:solidFill>
                  <a:srgbClr val="3F3F3F"/>
                </a:solidFill>
                <a:latin typeface="Inter"/>
                <a:ea typeface="Inter"/>
                <a:cs typeface="Inter"/>
                <a:sym typeface="Inter"/>
              </a:defRPr>
            </a:lvl1pPr>
            <a:lvl2pPr marL="914400" marR="0" lvl="1" indent="-40005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ts val="2700"/>
              <a:buFont typeface="Inter"/>
              <a:buChar char="•"/>
              <a:defRPr sz="2700" b="0" i="0" u="none" strike="noStrike" cap="none">
                <a:solidFill>
                  <a:srgbClr val="3F3F3F"/>
                </a:solidFill>
                <a:latin typeface="Inter"/>
                <a:ea typeface="Inter"/>
                <a:cs typeface="Inter"/>
                <a:sym typeface="Inter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3F3F3F"/>
              </a:buClr>
              <a:buSzPts val="2400"/>
              <a:buFont typeface="Inter"/>
              <a:buChar char="–"/>
              <a:defRPr sz="2400" b="0" i="0" u="none" strike="noStrike" cap="none">
                <a:solidFill>
                  <a:srgbClr val="3F3F3F"/>
                </a:solidFill>
                <a:latin typeface="Inter"/>
                <a:ea typeface="Inter"/>
                <a:cs typeface="Inter"/>
                <a:sym typeface="Inter"/>
              </a:defRPr>
            </a:lvl3pPr>
            <a:lvl4pPr marL="1828800" marR="0" lvl="3" indent="-36195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3F3F3F"/>
              </a:buClr>
              <a:buSzPts val="2100"/>
              <a:buFont typeface="Inter"/>
              <a:buChar char="•"/>
              <a:defRPr sz="2100" b="0" i="0" u="none" strike="noStrike" cap="none">
                <a:solidFill>
                  <a:srgbClr val="3F3F3F"/>
                </a:solidFill>
                <a:latin typeface="Inter"/>
                <a:ea typeface="Inter"/>
                <a:cs typeface="Inter"/>
                <a:sym typeface="Inter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4D7FBD"/>
              </a:buClr>
              <a:buSzPts val="1800"/>
              <a:buFont typeface="Inter"/>
              <a:buChar char="–"/>
              <a:defRPr sz="1800" b="0" i="0" u="none" strike="noStrike" cap="none">
                <a:solidFill>
                  <a:srgbClr val="3F3F3F"/>
                </a:solidFill>
                <a:latin typeface="Inter"/>
                <a:ea typeface="Inter"/>
                <a:cs typeface="Inter"/>
                <a:sym typeface="Inter"/>
              </a:defRPr>
            </a:lvl5pPr>
            <a:lvl6pPr marL="2743200" marR="0" lvl="5" indent="-4000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Inter"/>
              <a:buChar char="•"/>
              <a:defRPr sz="27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marL="3200400" marR="0" lvl="6" indent="-4000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Inter"/>
              <a:buChar char="•"/>
              <a:defRPr sz="27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marL="3657600" marR="0" lvl="7" indent="-4000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Inter"/>
              <a:buChar char="•"/>
              <a:defRPr sz="27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marL="4114800" marR="0" lvl="8" indent="-4000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Inter"/>
              <a:buChar char="•"/>
              <a:defRPr sz="27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endParaRPr/>
          </a:p>
        </p:txBody>
      </p:sp>
      <p:sp>
        <p:nvSpPr>
          <p:cNvPr id="12" name="Google Shape;12;p23"/>
          <p:cNvSpPr txBox="1"/>
          <p:nvPr/>
        </p:nvSpPr>
        <p:spPr>
          <a:xfrm>
            <a:off x="17535523" y="9571950"/>
            <a:ext cx="749100" cy="37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 xmlns="">
        <p15:guide id="1" pos="288">
          <p15:clr>
            <a:srgbClr val="F26B43"/>
          </p15:clr>
        </p15:guide>
        <p15:guide id="2" pos="11232">
          <p15:clr>
            <a:srgbClr val="F26B43"/>
          </p15:clr>
        </p15:guide>
        <p15:guide id="3" orient="horz" pos="1152">
          <p15:clr>
            <a:srgbClr val="F26B43"/>
          </p15:clr>
        </p15:guide>
        <p15:guide id="4" orient="horz" pos="5796">
          <p15:clr>
            <a:srgbClr val="F26B43"/>
          </p15:clr>
        </p15:guide>
        <p15:guide id="5" pos="5760">
          <p15:clr>
            <a:srgbClr val="F26B43"/>
          </p15:clr>
        </p15:guide>
        <p15:guide id="6" pos="5652">
          <p15:clr>
            <a:srgbClr val="F26B43"/>
          </p15:clr>
        </p15:guide>
        <p15:guide id="7" pos="586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 descr="A picture containing sky, industry, construction, engineering&#10;&#10;Description automatically generated">
            <a:extLst>
              <a:ext uri="{FF2B5EF4-FFF2-40B4-BE49-F238E27FC236}">
                <a16:creationId xmlns:a16="http://schemas.microsoft.com/office/drawing/2014/main" xmlns="" id="{29B9A4AB-3EBB-8E01-235E-7681C7E4AD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9598" y="0"/>
            <a:ext cx="12268402" cy="10287000"/>
          </a:xfrm>
          <a:prstGeom prst="rect">
            <a:avLst/>
          </a:prstGeom>
        </p:spPr>
      </p:pic>
      <p:sp>
        <p:nvSpPr>
          <p:cNvPr id="529" name="Google Shape;529;p18"/>
          <p:cNvSpPr/>
          <p:nvPr/>
        </p:nvSpPr>
        <p:spPr>
          <a:xfrm>
            <a:off x="0" y="0"/>
            <a:ext cx="6039000" cy="10287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31" name="Google Shape;531;p18"/>
          <p:cNvPicPr preferRelativeResize="0"/>
          <p:nvPr/>
        </p:nvPicPr>
        <p:blipFill rotWithShape="1">
          <a:blip r:embed="rId4">
            <a:alphaModFix/>
          </a:blip>
          <a:srcRect l="6307" t="2375" r="6306" b="18958"/>
          <a:stretch/>
        </p:blipFill>
        <p:spPr>
          <a:xfrm>
            <a:off x="14154150" y="579625"/>
            <a:ext cx="3272122" cy="1194699"/>
          </a:xfrm>
          <a:prstGeom prst="rect">
            <a:avLst/>
          </a:prstGeom>
          <a:noFill/>
          <a:ln>
            <a:noFill/>
          </a:ln>
        </p:spPr>
      </p:pic>
      <p:sp>
        <p:nvSpPr>
          <p:cNvPr id="532" name="Google Shape;532;p18"/>
          <p:cNvSpPr txBox="1">
            <a:spLocks noGrp="1"/>
          </p:cNvSpPr>
          <p:nvPr>
            <p:ph type="title"/>
          </p:nvPr>
        </p:nvSpPr>
        <p:spPr>
          <a:xfrm>
            <a:off x="914375" y="1676074"/>
            <a:ext cx="3691915" cy="42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lvl="0">
              <a:lnSpc>
                <a:spcPct val="100000"/>
              </a:lnSpc>
            </a:pPr>
            <a:r>
              <a:rPr lang="en-US" b="0" dirty="0">
                <a:solidFill>
                  <a:srgbClr val="FFFFFF"/>
                </a:solidFill>
                <a:latin typeface="Kanit SemiBold"/>
                <a:ea typeface="Kanit SemiBold"/>
                <a:cs typeface="Kanit SemiBold"/>
                <a:sym typeface="Kanit SemiBold"/>
              </a:rPr>
              <a:t>We’re working on updates</a:t>
            </a:r>
          </a:p>
        </p:txBody>
      </p:sp>
      <p:sp>
        <p:nvSpPr>
          <p:cNvPr id="533" name="Google Shape;533;p18"/>
          <p:cNvSpPr/>
          <p:nvPr/>
        </p:nvSpPr>
        <p:spPr>
          <a:xfrm>
            <a:off x="0" y="914400"/>
            <a:ext cx="723900" cy="425100"/>
          </a:xfrm>
          <a:prstGeom prst="rect">
            <a:avLst/>
          </a:prstGeom>
          <a:solidFill>
            <a:srgbClr val="FFD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" grpId="0"/>
      <p:bldP spid="533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H_FLYSHEET_STYLE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heme/theme1.xml><?xml version="1.0" encoding="utf-8"?>
<a:theme xmlns:a="http://schemas.openxmlformats.org/drawingml/2006/main" name="Office Theme">
  <a:themeElements>
    <a:clrScheme name="Custom 132">
      <a:dk1>
        <a:srgbClr val="000000"/>
      </a:dk1>
      <a:lt1>
        <a:srgbClr val="FFFFFF"/>
      </a:lt1>
      <a:dk2>
        <a:srgbClr val="1E324D"/>
      </a:dk2>
      <a:lt2>
        <a:srgbClr val="F2F2F2"/>
      </a:lt2>
      <a:accent1>
        <a:srgbClr val="3A396D"/>
      </a:accent1>
      <a:accent2>
        <a:srgbClr val="AE761E"/>
      </a:accent2>
      <a:accent3>
        <a:srgbClr val="EEB507"/>
      </a:accent3>
      <a:accent4>
        <a:srgbClr val="1D81A6"/>
      </a:accent4>
      <a:accent5>
        <a:srgbClr val="3F6F6A"/>
      </a:accent5>
      <a:accent6>
        <a:srgbClr val="E76E2B"/>
      </a:accent6>
      <a:hlink>
        <a:srgbClr val="EEB507"/>
      </a:hlink>
      <a:folHlink>
        <a:srgbClr val="AE761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15237</TotalTime>
  <Words>5</Words>
  <Application>Microsoft Office PowerPoint</Application>
  <PresentationFormat>Произвольный</PresentationFormat>
  <Paragraphs>2</Paragraphs>
  <Slides>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7" baseType="lpstr">
      <vt:lpstr>Arial</vt:lpstr>
      <vt:lpstr>Kanit SemiBold</vt:lpstr>
      <vt:lpstr>Inter</vt:lpstr>
      <vt:lpstr>Kanit</vt:lpstr>
      <vt:lpstr>Calibri</vt:lpstr>
      <vt:lpstr>Office Theme</vt:lpstr>
      <vt:lpstr>We’re working on updates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Halleran Arthur</dc:creator>
  <cp:lastModifiedBy>Пользователь</cp:lastModifiedBy>
  <cp:revision>941</cp:revision>
  <cp:lastPrinted>2023-03-14T23:03:57Z</cp:lastPrinted>
  <dcterms:modified xsi:type="dcterms:W3CDTF">2023-11-09T07:29:46Z</dcterms:modified>
</cp:coreProperties>
</file>